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7" r:id="rId2"/>
    <p:sldId id="266" r:id="rId3"/>
    <p:sldId id="286" r:id="rId4"/>
    <p:sldId id="287" r:id="rId5"/>
    <p:sldId id="288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9" r:id="rId15"/>
    <p:sldId id="290" r:id="rId16"/>
    <p:sldId id="285" r:id="rId17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6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77"/>
      </p:cViewPr>
      <p:guideLst>
        <p:guide orient="horz" pos="21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5F0C6546-2E95-4101-937A-6E497B0FE76B}" type="datetimeFigureOut">
              <a:rPr lang="zh-CN" altLang="en-US"/>
              <a:t>2018/12/9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B029D1C6-AA5D-457B-A8DA-752C2BCDF80E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9D1C6-AA5D-457B-A8DA-752C2BCDF80E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6E9FAC-8AC2-49C7-BDCC-BEEA23D3E7AE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0645E3B-93F0-4E5B-9DD7-7AAA8BD9FF27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B4C841-7A1C-4EC0-9AB9-0DDDE2C59CED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C812C3A-E9B5-4948-9777-2C051714B538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52AD71-8CBE-466C-B25F-BA3A000B7BF6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3E236D-1676-4C1E-B9CD-A8973B063791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110617-A4D2-4B15-B64F-D55C93001C2D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EC45D4-1B5F-40D3-B269-67BE6ABDD054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288178-B492-4D2E-A857-004162E676B8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3B5ED84-3780-4694-96A4-9134FD795D0B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E61C3F-B4AF-411B-AAC3-17B5F143AB67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73738AC-32C3-423C-8FF1-469515A7D284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93407B-755F-4081-8933-EA92ADDF50FE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EBACAE-F4D4-48F0-B0B6-E8C824331C74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www.1ppt.com/excel/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www.1ppt.com/shiti/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www.1ppt.com/jiaoan/       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7" y="1535113"/>
            <a:ext cx="538956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7" y="2174875"/>
            <a:ext cx="538956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EA0CCD-49C9-4D4A-984A-C85DEB5B227A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6F55CE-483E-4C88-978D-40B6D0703699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C6BFB7-315E-4814-BFE2-398D5A520DE3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51BE4-9D2E-464F-8D87-59343B52DF98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6E415F-AC4B-4119-A351-7BA9D36B0F94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9E0B6E-33CB-46D3-9532-244D78BB82DB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5" y="273052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C667D7-23D6-42DC-A0A6-744657C5AA4A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665E7D-EB35-423A-BD1A-EC08A4BA6850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791F4E-5594-4E33-B368-2CE5A7F4AB38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1BCAFF-2AF4-483B-B7B6-F773B8349784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zh-CN">
                <a:sym typeface="Calibri Light" panose="020F03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E3365AD1-FBBB-4C56-B991-8DACE09FBCD1}" type="datetime1">
              <a:rPr lang="zh-CN" altLang="en-US"/>
              <a:t>2018/12/9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fld id="{6533F0E6-4FC6-4739-BE35-37E8F28C42A0}" type="slidenum">
              <a:rPr lang="zh-CN" altLang="en-US"/>
              <a:t>‹#›</a:t>
            </a:fld>
            <a:endParaRPr lang="zh-CN" altLang="en-US" sz="1800">
              <a:solidFill>
                <a:schemeClr val="tx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  <a:sym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等腰三角形 4"/>
          <p:cNvSpPr>
            <a:spLocks noChangeArrowheads="1"/>
          </p:cNvSpPr>
          <p:nvPr/>
        </p:nvSpPr>
        <p:spPr bwMode="auto">
          <a:xfrm flipV="1">
            <a:off x="1405806" y="1438277"/>
            <a:ext cx="5694363" cy="4906963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363" name="等腰三角形 2"/>
          <p:cNvSpPr>
            <a:spLocks noChangeArrowheads="1"/>
          </p:cNvSpPr>
          <p:nvPr/>
        </p:nvSpPr>
        <p:spPr bwMode="auto">
          <a:xfrm flipV="1">
            <a:off x="4740283" y="1451109"/>
            <a:ext cx="5694363" cy="4908550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364" name="任意多边形 25"/>
          <p:cNvSpPr>
            <a:spLocks noChangeArrowheads="1"/>
          </p:cNvSpPr>
          <p:nvPr/>
        </p:nvSpPr>
        <p:spPr bwMode="auto">
          <a:xfrm rot="1800000">
            <a:off x="1408113" y="-146050"/>
            <a:ext cx="203200" cy="1446213"/>
          </a:xfrm>
          <a:custGeom>
            <a:avLst/>
            <a:gdLst>
              <a:gd name="T0" fmla="*/ 0 w 202739"/>
              <a:gd name="T1" fmla="*/ 116976 h 1446522"/>
              <a:gd name="T2" fmla="*/ 204125 w 202739"/>
              <a:gd name="T3" fmla="*/ 0 h 1446522"/>
              <a:gd name="T4" fmla="*/ 204125 w 202739"/>
              <a:gd name="T5" fmla="*/ 1445595 h 1446522"/>
              <a:gd name="T6" fmla="*/ 0 w 202739"/>
              <a:gd name="T7" fmla="*/ 1445595 h 1446522"/>
              <a:gd name="T8" fmla="*/ 0 60000 65536"/>
              <a:gd name="T9" fmla="*/ 0 60000 65536"/>
              <a:gd name="T10" fmla="*/ 0 60000 65536"/>
              <a:gd name="T11" fmla="*/ 0 60000 65536"/>
              <a:gd name="T12" fmla="*/ 0 w 202739"/>
              <a:gd name="T13" fmla="*/ 0 h 1446522"/>
              <a:gd name="T14" fmla="*/ 202739 w 202739"/>
              <a:gd name="T15" fmla="*/ 1446522 h 144652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739" h="1446522">
                <a:moveTo>
                  <a:pt x="0" y="117051"/>
                </a:moveTo>
                <a:lnTo>
                  <a:pt x="202739" y="0"/>
                </a:lnTo>
                <a:lnTo>
                  <a:pt x="202739" y="1446522"/>
                </a:lnTo>
                <a:lnTo>
                  <a:pt x="0" y="1446522"/>
                </a:lnTo>
                <a:lnTo>
                  <a:pt x="0" y="117051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5" name="任意多边形 27"/>
          <p:cNvSpPr>
            <a:spLocks noChangeArrowheads="1"/>
          </p:cNvSpPr>
          <p:nvPr/>
        </p:nvSpPr>
        <p:spPr bwMode="auto">
          <a:xfrm rot="1800000">
            <a:off x="1304926" y="-219075"/>
            <a:ext cx="46039" cy="3121025"/>
          </a:xfrm>
          <a:custGeom>
            <a:avLst/>
            <a:gdLst>
              <a:gd name="T0" fmla="*/ 0 w 45719"/>
              <a:gd name="T1" fmla="*/ 26387 h 3121422"/>
              <a:gd name="T2" fmla="*/ 46682 w 45719"/>
              <a:gd name="T3" fmla="*/ 0 h 3121422"/>
              <a:gd name="T4" fmla="*/ 46682 w 45719"/>
              <a:gd name="T5" fmla="*/ 3120231 h 3121422"/>
              <a:gd name="T6" fmla="*/ 0 w 45719"/>
              <a:gd name="T7" fmla="*/ 3120231 h 3121422"/>
              <a:gd name="T8" fmla="*/ 0 60000 65536"/>
              <a:gd name="T9" fmla="*/ 0 60000 65536"/>
              <a:gd name="T10" fmla="*/ 0 60000 65536"/>
              <a:gd name="T11" fmla="*/ 0 60000 65536"/>
              <a:gd name="T12" fmla="*/ 0 w 45719"/>
              <a:gd name="T13" fmla="*/ 0 h 3121422"/>
              <a:gd name="T14" fmla="*/ 45719 w 45719"/>
              <a:gd name="T15" fmla="*/ 3121422 h 312142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719" h="3121422">
                <a:moveTo>
                  <a:pt x="0" y="26396"/>
                </a:moveTo>
                <a:lnTo>
                  <a:pt x="45719" y="0"/>
                </a:lnTo>
                <a:lnTo>
                  <a:pt x="45719" y="3121422"/>
                </a:lnTo>
                <a:lnTo>
                  <a:pt x="0" y="3121422"/>
                </a:lnTo>
                <a:lnTo>
                  <a:pt x="0" y="26396"/>
                </a:lnTo>
                <a:close/>
              </a:path>
            </a:pathLst>
          </a:custGeom>
          <a:solidFill>
            <a:srgbClr val="FFFF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6" name="任意多边形 31"/>
          <p:cNvSpPr>
            <a:spLocks noChangeArrowheads="1"/>
          </p:cNvSpPr>
          <p:nvPr/>
        </p:nvSpPr>
        <p:spPr bwMode="auto">
          <a:xfrm rot="1800000">
            <a:off x="2024064" y="4803777"/>
            <a:ext cx="46037" cy="2219325"/>
          </a:xfrm>
          <a:custGeom>
            <a:avLst/>
            <a:gdLst>
              <a:gd name="T0" fmla="*/ 0 w 45719"/>
              <a:gd name="T1" fmla="*/ 0 h 2219821"/>
              <a:gd name="T2" fmla="*/ 46679 w 45719"/>
              <a:gd name="T3" fmla="*/ 0 h 2219821"/>
              <a:gd name="T4" fmla="*/ 46679 w 45719"/>
              <a:gd name="T5" fmla="*/ 2191955 h 2219821"/>
              <a:gd name="T6" fmla="*/ 0 w 45719"/>
              <a:gd name="T7" fmla="*/ 2218333 h 2219821"/>
              <a:gd name="T8" fmla="*/ 0 60000 65536"/>
              <a:gd name="T9" fmla="*/ 0 60000 65536"/>
              <a:gd name="T10" fmla="*/ 0 60000 65536"/>
              <a:gd name="T11" fmla="*/ 0 60000 65536"/>
              <a:gd name="T12" fmla="*/ 0 w 45719"/>
              <a:gd name="T13" fmla="*/ 0 h 2219821"/>
              <a:gd name="T14" fmla="*/ 45719 w 45719"/>
              <a:gd name="T15" fmla="*/ 2219821 h 221982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719" h="2219821">
                <a:moveTo>
                  <a:pt x="0" y="0"/>
                </a:moveTo>
                <a:lnTo>
                  <a:pt x="45719" y="0"/>
                </a:lnTo>
                <a:lnTo>
                  <a:pt x="45719" y="2193425"/>
                </a:lnTo>
                <a:lnTo>
                  <a:pt x="0" y="2219821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7" name="任意多边形 34"/>
          <p:cNvSpPr>
            <a:spLocks noChangeArrowheads="1"/>
          </p:cNvSpPr>
          <p:nvPr/>
        </p:nvSpPr>
        <p:spPr bwMode="auto">
          <a:xfrm rot="1800000">
            <a:off x="1930400" y="6380163"/>
            <a:ext cx="238125" cy="582612"/>
          </a:xfrm>
          <a:custGeom>
            <a:avLst/>
            <a:gdLst>
              <a:gd name="T0" fmla="*/ 0 w 239049"/>
              <a:gd name="T1" fmla="*/ 0 h 581981"/>
              <a:gd name="T2" fmla="*/ 236288 w 239049"/>
              <a:gd name="T3" fmla="*/ 0 h 581981"/>
              <a:gd name="T4" fmla="*/ 236288 w 239049"/>
              <a:gd name="T5" fmla="*/ 445410 h 581981"/>
              <a:gd name="T6" fmla="*/ 0 w 239049"/>
              <a:gd name="T7" fmla="*/ 583876 h 581981"/>
              <a:gd name="T8" fmla="*/ 0 60000 65536"/>
              <a:gd name="T9" fmla="*/ 0 60000 65536"/>
              <a:gd name="T10" fmla="*/ 0 60000 65536"/>
              <a:gd name="T11" fmla="*/ 0 60000 65536"/>
              <a:gd name="T12" fmla="*/ 0 w 239049"/>
              <a:gd name="T13" fmla="*/ 0 h 581981"/>
              <a:gd name="T14" fmla="*/ 239049 w 239049"/>
              <a:gd name="T15" fmla="*/ 581981 h 58198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9049" h="581981">
                <a:moveTo>
                  <a:pt x="0" y="0"/>
                </a:moveTo>
                <a:lnTo>
                  <a:pt x="239049" y="0"/>
                </a:lnTo>
                <a:lnTo>
                  <a:pt x="239049" y="443965"/>
                </a:lnTo>
                <a:lnTo>
                  <a:pt x="0" y="5819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8" name="矩形 14"/>
          <p:cNvSpPr>
            <a:spLocks noChangeArrowheads="1"/>
          </p:cNvSpPr>
          <p:nvPr/>
        </p:nvSpPr>
        <p:spPr bwMode="auto">
          <a:xfrm rot="1800000">
            <a:off x="11090275" y="2316165"/>
            <a:ext cx="44451" cy="3463925"/>
          </a:xfrm>
          <a:prstGeom prst="rect">
            <a:avLst/>
          </a:prstGeom>
          <a:solidFill>
            <a:srgbClr val="FFFF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369" name="任意多边形 36"/>
          <p:cNvSpPr>
            <a:spLocks noChangeArrowheads="1"/>
          </p:cNvSpPr>
          <p:nvPr/>
        </p:nvSpPr>
        <p:spPr bwMode="auto">
          <a:xfrm rot="1800000">
            <a:off x="11558588" y="2481263"/>
            <a:ext cx="239712" cy="2520950"/>
          </a:xfrm>
          <a:custGeom>
            <a:avLst/>
            <a:gdLst>
              <a:gd name="T0" fmla="*/ 0 w 239049"/>
              <a:gd name="T1" fmla="*/ 0 h 2521176"/>
              <a:gd name="T2" fmla="*/ 241044 w 239049"/>
              <a:gd name="T3" fmla="*/ 413935 h 2521176"/>
              <a:gd name="T4" fmla="*/ 241044 w 239049"/>
              <a:gd name="T5" fmla="*/ 2520498 h 2521176"/>
              <a:gd name="T6" fmla="*/ 0 w 239049"/>
              <a:gd name="T7" fmla="*/ 2520498 h 2521176"/>
              <a:gd name="T8" fmla="*/ 0 60000 65536"/>
              <a:gd name="T9" fmla="*/ 0 60000 65536"/>
              <a:gd name="T10" fmla="*/ 0 60000 65536"/>
              <a:gd name="T11" fmla="*/ 0 60000 65536"/>
              <a:gd name="T12" fmla="*/ 0 w 239049"/>
              <a:gd name="T13" fmla="*/ 0 h 2521176"/>
              <a:gd name="T14" fmla="*/ 239049 w 239049"/>
              <a:gd name="T15" fmla="*/ 2521176 h 25211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9049" h="2521176">
                <a:moveTo>
                  <a:pt x="0" y="0"/>
                </a:moveTo>
                <a:lnTo>
                  <a:pt x="239049" y="414046"/>
                </a:lnTo>
                <a:lnTo>
                  <a:pt x="239049" y="2521176"/>
                </a:lnTo>
                <a:lnTo>
                  <a:pt x="0" y="25211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70" name="文本框 22"/>
          <p:cNvSpPr>
            <a:spLocks noChangeArrowheads="1"/>
          </p:cNvSpPr>
          <p:nvPr/>
        </p:nvSpPr>
        <p:spPr bwMode="auto">
          <a:xfrm>
            <a:off x="3808028" y="5390219"/>
            <a:ext cx="214829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Power by</a:t>
            </a:r>
            <a:r>
              <a:rPr lang="zh-CN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：</a:t>
            </a:r>
            <a:endParaRPr lang="en-US" altLang="zh-C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方正姚体" pitchFamily="2" charset="-122"/>
            </a:endParaRPr>
          </a:p>
        </p:txBody>
      </p:sp>
      <p:sp>
        <p:nvSpPr>
          <p:cNvPr id="15371" name="文本框 23"/>
          <p:cNvSpPr>
            <a:spLocks noChangeArrowheads="1"/>
          </p:cNvSpPr>
          <p:nvPr/>
        </p:nvSpPr>
        <p:spPr bwMode="auto">
          <a:xfrm>
            <a:off x="2595005" y="2419172"/>
            <a:ext cx="697024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Heavy" panose="020B0903020102020204" pitchFamily="34" charset="0"/>
                <a:sym typeface="Impact" panose="020B0806030902050204" pitchFamily="34" charset="0"/>
              </a:rPr>
              <a:t>Quick Shopping</a:t>
            </a:r>
            <a:endParaRPr lang="zh-CN" altLang="en-US" sz="7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Heavy" panose="020B0903020102020204" pitchFamily="34" charset="0"/>
              <a:sym typeface="Impact" panose="020B0806030902050204" pitchFamily="34" charset="0"/>
            </a:endParaRPr>
          </a:p>
        </p:txBody>
      </p:sp>
      <p:sp>
        <p:nvSpPr>
          <p:cNvPr id="15372" name="直接连接符 11"/>
          <p:cNvSpPr>
            <a:spLocks noChangeShapeType="1"/>
          </p:cNvSpPr>
          <p:nvPr/>
        </p:nvSpPr>
        <p:spPr bwMode="auto">
          <a:xfrm>
            <a:off x="4689476" y="2333625"/>
            <a:ext cx="2824163" cy="0"/>
          </a:xfrm>
          <a:prstGeom prst="line">
            <a:avLst/>
          </a:prstGeom>
          <a:noFill/>
          <a:ln w="19050">
            <a:solidFill>
              <a:schemeClr val="accent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73" name="直接连接符 37"/>
          <p:cNvSpPr>
            <a:spLocks noChangeShapeType="1"/>
          </p:cNvSpPr>
          <p:nvPr/>
        </p:nvSpPr>
        <p:spPr bwMode="auto">
          <a:xfrm>
            <a:off x="5341939" y="3932240"/>
            <a:ext cx="1476375" cy="1587"/>
          </a:xfrm>
          <a:prstGeom prst="line">
            <a:avLst/>
          </a:prstGeom>
          <a:noFill/>
          <a:ln w="19050">
            <a:solidFill>
              <a:schemeClr val="accent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文本框 22"/>
          <p:cNvSpPr>
            <a:spLocks noChangeArrowheads="1"/>
          </p:cNvSpPr>
          <p:nvPr/>
        </p:nvSpPr>
        <p:spPr bwMode="auto">
          <a:xfrm>
            <a:off x="5770302" y="6006211"/>
            <a:ext cx="585847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Qian 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Gao </a:t>
            </a:r>
            <a:r>
              <a:rPr lang="en-US" altLang="zh-C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 Zhongrui 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Yu </a:t>
            </a:r>
            <a:r>
              <a:rPr lang="en-US" altLang="zh-C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Didi 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Zhu </a:t>
            </a:r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方正姚体简体" pitchFamily="65" charset="-122"/>
              <a:cs typeface="Tahoma" panose="020B0604030504040204" pitchFamily="34" charset="0"/>
              <a:sym typeface="方正姚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组合 1"/>
          <p:cNvGrpSpPr/>
          <p:nvPr/>
        </p:nvGrpSpPr>
        <p:grpSpPr bwMode="auto">
          <a:xfrm>
            <a:off x="8674100" y="92075"/>
            <a:ext cx="3630613" cy="920750"/>
            <a:chOff x="0" y="0"/>
            <a:chExt cx="3965717" cy="921247"/>
          </a:xfrm>
        </p:grpSpPr>
        <p:sp>
          <p:nvSpPr>
            <p:cNvPr id="21524" name="等腰三角形 2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5" name="等腰三角形 3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21507" name="文本框 4"/>
          <p:cNvSpPr>
            <a:spLocks noChangeArrowheads="1"/>
          </p:cNvSpPr>
          <p:nvPr/>
        </p:nvSpPr>
        <p:spPr bwMode="auto">
          <a:xfrm>
            <a:off x="4070352" y="247651"/>
            <a:ext cx="386676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000" b="1" dirty="0">
                <a:solidFill>
                  <a:srgbClr val="00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 </a:t>
            </a:r>
            <a:r>
              <a:rPr lang="en-US" altLang="zh-CN" sz="4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WHAT IS IT?</a:t>
            </a:r>
            <a:endParaRPr lang="en-US" altLang="zh-CN" sz="4000" b="1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  <a:sym typeface="方正姚体" pitchFamily="2" charset="-122"/>
            </a:endParaRPr>
          </a:p>
        </p:txBody>
      </p:sp>
      <p:grpSp>
        <p:nvGrpSpPr>
          <p:cNvPr id="21508" name="组合 5"/>
          <p:cNvGrpSpPr/>
          <p:nvPr/>
        </p:nvGrpSpPr>
        <p:grpSpPr bwMode="auto">
          <a:xfrm flipH="1">
            <a:off x="-12700" y="92075"/>
            <a:ext cx="3630613" cy="920750"/>
            <a:chOff x="0" y="0"/>
            <a:chExt cx="3965717" cy="921247"/>
          </a:xfrm>
        </p:grpSpPr>
        <p:sp>
          <p:nvSpPr>
            <p:cNvPr id="21522" name="等腰三角形 6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3" name="等腰三角形 7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21509" name="图片 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77888" y="1828800"/>
            <a:ext cx="5414963" cy="460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图片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3175" y="683260"/>
            <a:ext cx="7213600" cy="6132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圆角矩形 11"/>
          <p:cNvSpPr>
            <a:spLocks noChangeArrowheads="1"/>
          </p:cNvSpPr>
          <p:nvPr/>
        </p:nvSpPr>
        <p:spPr bwMode="auto">
          <a:xfrm>
            <a:off x="7210425" y="1133475"/>
            <a:ext cx="4032250" cy="4093210"/>
          </a:xfrm>
          <a:prstGeom prst="roundRect">
            <a:avLst>
              <a:gd name="adj" fmla="val 22148"/>
            </a:avLst>
          </a:prstGeom>
          <a:solidFill>
            <a:srgbClr val="FCFCFC">
              <a:alpha val="50195"/>
            </a:srgbClr>
          </a:solidFill>
          <a:ln w="6350">
            <a:solidFill>
              <a:srgbClr val="FFFFFF">
                <a:alpha val="39999"/>
              </a:srgbClr>
            </a:solidFill>
            <a:beve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If at last you have no idea which to buy, you still have one more way ------random!</a:t>
            </a: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A small game with goods’ picture will randomly choose one goods, if you </a:t>
            </a:r>
            <a:r>
              <a:rPr lang="en-US" altLang="zh-CN" sz="2400" dirty="0" smtClean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don’t </a:t>
            </a: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want waste time any more,that’s it.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08" r="2388"/>
          <a:stretch>
            <a:fillRect/>
          </a:stretch>
        </p:blipFill>
        <p:spPr>
          <a:xfrm>
            <a:off x="552578" y="1506306"/>
            <a:ext cx="5927353" cy="3480345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0850411" y="5758962"/>
            <a:ext cx="1341589" cy="1200329"/>
            <a:chOff x="8084085" y="5292970"/>
            <a:chExt cx="1341589" cy="1200329"/>
          </a:xfrm>
        </p:grpSpPr>
        <p:sp>
          <p:nvSpPr>
            <p:cNvPr id="14" name="八边形 13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416375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8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等腰三角形 16"/>
          <p:cNvSpPr>
            <a:spLocks noChangeArrowheads="1"/>
          </p:cNvSpPr>
          <p:nvPr/>
        </p:nvSpPr>
        <p:spPr bwMode="auto">
          <a:xfrm>
            <a:off x="1889126" y="4375150"/>
            <a:ext cx="2689225" cy="2482850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文本框 19"/>
          <p:cNvSpPr>
            <a:spLocks noChangeArrowheads="1"/>
          </p:cNvSpPr>
          <p:nvPr/>
        </p:nvSpPr>
        <p:spPr bwMode="auto">
          <a:xfrm>
            <a:off x="5318126" y="3044510"/>
            <a:ext cx="439864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000" b="1" dirty="0">
                <a:solidFill>
                  <a:srgbClr val="000000"/>
                </a:solidFill>
                <a:latin typeface="Franklin Gothic Heavy" panose="020B0903020102020204" pitchFamily="34" charset="0"/>
              </a:rPr>
              <a:t>  </a:t>
            </a:r>
            <a:r>
              <a:rPr lang="en-US" altLang="zh-CN" sz="6000" dirty="0">
                <a:solidFill>
                  <a:schemeClr val="bg1"/>
                </a:solidFill>
                <a:latin typeface="Franklin Gothic Heavy" panose="020B0903020102020204" pitchFamily="34" charset="0"/>
                <a:sym typeface="方正姚体" pitchFamily="2" charset="-122"/>
              </a:rPr>
              <a:t>HOW IS IT  </a:t>
            </a:r>
          </a:p>
        </p:txBody>
      </p:sp>
      <p:sp>
        <p:nvSpPr>
          <p:cNvPr id="17413" name="直接连接符 21"/>
          <p:cNvSpPr>
            <a:spLocks noChangeShapeType="1"/>
          </p:cNvSpPr>
          <p:nvPr/>
        </p:nvSpPr>
        <p:spPr bwMode="auto">
          <a:xfrm rot="5400000">
            <a:off x="8209757" y="1100933"/>
            <a:ext cx="0" cy="5903913"/>
          </a:xfrm>
          <a:prstGeom prst="line">
            <a:avLst/>
          </a:prstGeom>
          <a:noFill/>
          <a:ln w="12700">
            <a:solidFill>
              <a:srgbClr val="FFFFFF">
                <a:alpha val="50195"/>
              </a:srgb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414" name="等腰三角形 24"/>
          <p:cNvSpPr>
            <a:spLocks noChangeArrowheads="1"/>
          </p:cNvSpPr>
          <p:nvPr/>
        </p:nvSpPr>
        <p:spPr bwMode="auto">
          <a:xfrm>
            <a:off x="2155826" y="4867277"/>
            <a:ext cx="2155825" cy="1990725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等腰三角形 26"/>
          <p:cNvSpPr>
            <a:spLocks noChangeArrowheads="1"/>
          </p:cNvSpPr>
          <p:nvPr/>
        </p:nvSpPr>
        <p:spPr bwMode="auto">
          <a:xfrm flipV="1">
            <a:off x="868364" y="0"/>
            <a:ext cx="4738687" cy="4375150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6" name="等腰三角形 28"/>
          <p:cNvSpPr>
            <a:spLocks noChangeArrowheads="1"/>
          </p:cNvSpPr>
          <p:nvPr/>
        </p:nvSpPr>
        <p:spPr bwMode="auto">
          <a:xfrm flipV="1">
            <a:off x="1177925" y="-19050"/>
            <a:ext cx="4140200" cy="3822700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7" name="文本框 29"/>
          <p:cNvSpPr>
            <a:spLocks noChangeArrowheads="1"/>
          </p:cNvSpPr>
          <p:nvPr/>
        </p:nvSpPr>
        <p:spPr bwMode="auto">
          <a:xfrm>
            <a:off x="2463801" y="428625"/>
            <a:ext cx="1743075" cy="1861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>
                <a:solidFill>
                  <a:srgbClr val="093255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03</a:t>
            </a:r>
            <a:endParaRPr lang="zh-CN" altLang="en-US" sz="11500" b="1">
              <a:solidFill>
                <a:srgbClr val="093255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0850411" y="5741378"/>
            <a:ext cx="1341589" cy="1200329"/>
            <a:chOff x="8084085" y="5292970"/>
            <a:chExt cx="1341589" cy="1200329"/>
          </a:xfrm>
        </p:grpSpPr>
        <p:sp>
          <p:nvSpPr>
            <p:cNvPr id="10" name="八边形 9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416375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9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74" name="组合 1"/>
          <p:cNvGrpSpPr/>
          <p:nvPr/>
        </p:nvGrpSpPr>
        <p:grpSpPr bwMode="auto">
          <a:xfrm>
            <a:off x="8674100" y="92075"/>
            <a:ext cx="3630613" cy="920750"/>
            <a:chOff x="0" y="0"/>
            <a:chExt cx="3965717" cy="921247"/>
          </a:xfrm>
        </p:grpSpPr>
        <p:sp>
          <p:nvSpPr>
            <p:cNvPr id="28691" name="等腰三角形 2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8692" name="等腰三角形 3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28675" name="文本框 4"/>
          <p:cNvSpPr>
            <a:spLocks noChangeArrowheads="1"/>
          </p:cNvSpPr>
          <p:nvPr/>
        </p:nvSpPr>
        <p:spPr bwMode="auto">
          <a:xfrm>
            <a:off x="5132437" y="361658"/>
            <a:ext cx="187583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方正姚体" pitchFamily="2" charset="-122"/>
              </a:rPr>
              <a:t>Process</a:t>
            </a:r>
          </a:p>
        </p:txBody>
      </p:sp>
      <p:grpSp>
        <p:nvGrpSpPr>
          <p:cNvPr id="28676" name="组合 5"/>
          <p:cNvGrpSpPr/>
          <p:nvPr/>
        </p:nvGrpSpPr>
        <p:grpSpPr bwMode="auto">
          <a:xfrm flipH="1">
            <a:off x="-12700" y="92075"/>
            <a:ext cx="3630613" cy="920750"/>
            <a:chOff x="0" y="0"/>
            <a:chExt cx="3965717" cy="921247"/>
          </a:xfrm>
        </p:grpSpPr>
        <p:sp>
          <p:nvSpPr>
            <p:cNvPr id="28689" name="等腰三角形 6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8690" name="等腰三角形 7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272843" y="1571945"/>
            <a:ext cx="2198076" cy="681344"/>
            <a:chOff x="3059724" y="2567354"/>
            <a:chExt cx="2198076" cy="681344"/>
          </a:xfrm>
        </p:grpSpPr>
        <p:sp>
          <p:nvSpPr>
            <p:cNvPr id="19" name="流程图: 可选过程 18"/>
            <p:cNvSpPr/>
            <p:nvPr/>
          </p:nvSpPr>
          <p:spPr>
            <a:xfrm>
              <a:off x="3059724" y="2567354"/>
              <a:ext cx="2198076" cy="681344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3138856" y="2707971"/>
              <a:ext cx="211894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/>
                  </a:solidFill>
                </a:rPr>
                <a:t>Input a keyword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317982" y="1571945"/>
            <a:ext cx="3681046" cy="681344"/>
            <a:chOff x="3059724" y="2567354"/>
            <a:chExt cx="2198076" cy="681344"/>
          </a:xfrm>
        </p:grpSpPr>
        <p:sp>
          <p:nvSpPr>
            <p:cNvPr id="22" name="流程图: 可选过程 21"/>
            <p:cNvSpPr/>
            <p:nvPr/>
          </p:nvSpPr>
          <p:spPr>
            <a:xfrm>
              <a:off x="3059724" y="2567354"/>
              <a:ext cx="2198076" cy="681344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099290" y="2709103"/>
              <a:ext cx="2118944" cy="161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/>
                  </a:solidFill>
                </a:rPr>
                <a:t>Get small amount data first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411447" y="3206604"/>
            <a:ext cx="3012832" cy="1095862"/>
            <a:chOff x="4029807" y="2974732"/>
            <a:chExt cx="3012832" cy="893883"/>
          </a:xfrm>
        </p:grpSpPr>
        <p:sp>
          <p:nvSpPr>
            <p:cNvPr id="25" name="流程图: 可选过程 24"/>
            <p:cNvSpPr/>
            <p:nvPr/>
          </p:nvSpPr>
          <p:spPr>
            <a:xfrm>
              <a:off x="4029807" y="2974732"/>
              <a:ext cx="3012832" cy="893883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177438" y="3040149"/>
              <a:ext cx="277090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/>
                  </a:solidFill>
                </a:rPr>
                <a:t>Render the template and display part result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489875" y="3269912"/>
            <a:ext cx="3012832" cy="1341238"/>
            <a:chOff x="6614473" y="3186800"/>
            <a:chExt cx="3012832" cy="1341238"/>
          </a:xfrm>
        </p:grpSpPr>
        <p:sp>
          <p:nvSpPr>
            <p:cNvPr id="28" name="流程图: 可选过程 27"/>
            <p:cNvSpPr/>
            <p:nvPr/>
          </p:nvSpPr>
          <p:spPr>
            <a:xfrm>
              <a:off x="6614473" y="3186800"/>
              <a:ext cx="3012832" cy="1341238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6735438" y="3349587"/>
              <a:ext cx="277090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/>
                  </a:solidFill>
                </a:rPr>
                <a:t>Start three threads work background to get more information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641247" y="5486211"/>
            <a:ext cx="3505733" cy="974479"/>
            <a:chOff x="3449512" y="4722936"/>
            <a:chExt cx="3505733" cy="974479"/>
          </a:xfrm>
        </p:grpSpPr>
        <p:sp>
          <p:nvSpPr>
            <p:cNvPr id="31" name="流程图: 可选过程 30"/>
            <p:cNvSpPr/>
            <p:nvPr/>
          </p:nvSpPr>
          <p:spPr>
            <a:xfrm>
              <a:off x="3449512" y="4722936"/>
              <a:ext cx="3505733" cy="974479"/>
            </a:xfrm>
            <a:prstGeom prst="flowChartAlternate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664124" y="4861886"/>
              <a:ext cx="307650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b="1" dirty="0" smtClean="0">
                  <a:solidFill>
                    <a:schemeClr val="bg1"/>
                  </a:solidFill>
                </a:rPr>
                <a:t>Get data and store data use Mysql database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下箭头 32"/>
          <p:cNvSpPr/>
          <p:nvPr/>
        </p:nvSpPr>
        <p:spPr>
          <a:xfrm rot="16200000">
            <a:off x="3647500" y="1614878"/>
            <a:ext cx="540727" cy="59547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下箭头 33"/>
          <p:cNvSpPr/>
          <p:nvPr/>
        </p:nvSpPr>
        <p:spPr>
          <a:xfrm rot="1845351">
            <a:off x="4881359" y="2270866"/>
            <a:ext cx="484632" cy="107236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右箭头 34"/>
          <p:cNvSpPr/>
          <p:nvPr/>
        </p:nvSpPr>
        <p:spPr>
          <a:xfrm>
            <a:off x="5545244" y="3613638"/>
            <a:ext cx="1808944" cy="4659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右箭头 35"/>
          <p:cNvSpPr/>
          <p:nvPr/>
        </p:nvSpPr>
        <p:spPr>
          <a:xfrm rot="8328402">
            <a:off x="7509178" y="4884774"/>
            <a:ext cx="1041960" cy="374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下箭头 36"/>
          <p:cNvSpPr/>
          <p:nvPr/>
        </p:nvSpPr>
        <p:spPr>
          <a:xfrm rot="19441921">
            <a:off x="4350404" y="4138610"/>
            <a:ext cx="348580" cy="14952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下箭头 37"/>
          <p:cNvSpPr/>
          <p:nvPr/>
        </p:nvSpPr>
        <p:spPr>
          <a:xfrm rot="8719838">
            <a:off x="3967475" y="4147858"/>
            <a:ext cx="355351" cy="15597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9"/>
          <p:cNvSpPr>
            <a:spLocks noChangeArrowheads="1"/>
          </p:cNvSpPr>
          <p:nvPr/>
        </p:nvSpPr>
        <p:spPr bwMode="auto">
          <a:xfrm>
            <a:off x="8041541" y="1560740"/>
            <a:ext cx="632559" cy="628126"/>
          </a:xfrm>
          <a:prstGeom prst="ellipse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2" name="椭圆 11"/>
          <p:cNvSpPr>
            <a:spLocks noChangeArrowheads="1"/>
          </p:cNvSpPr>
          <p:nvPr/>
        </p:nvSpPr>
        <p:spPr bwMode="auto">
          <a:xfrm>
            <a:off x="8728982" y="1555338"/>
            <a:ext cx="614359" cy="652409"/>
          </a:xfrm>
          <a:prstGeom prst="ellipse">
            <a:avLst/>
          </a:prstGeom>
          <a:blipFill dpi="0" rotWithShape="1">
            <a:blip r:embed="rId3" cstate="screen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4" name="椭圆 13"/>
          <p:cNvSpPr>
            <a:spLocks noChangeArrowheads="1"/>
          </p:cNvSpPr>
          <p:nvPr/>
        </p:nvSpPr>
        <p:spPr bwMode="auto">
          <a:xfrm>
            <a:off x="9443897" y="1518280"/>
            <a:ext cx="654656" cy="704081"/>
          </a:xfrm>
          <a:prstGeom prst="ellipse">
            <a:avLst/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10850411" y="5741378"/>
            <a:ext cx="1341589" cy="1116622"/>
            <a:chOff x="8084085" y="5292970"/>
            <a:chExt cx="1341589" cy="1116622"/>
          </a:xfrm>
        </p:grpSpPr>
        <p:sp>
          <p:nvSpPr>
            <p:cNvPr id="49" name="八边形 48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8236133" y="5393929"/>
              <a:ext cx="10374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b="1" dirty="0" smtClean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10</a:t>
              </a:r>
              <a:endParaRPr lang="zh-CN" altLang="en-US" sz="6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66" name="组合 1"/>
          <p:cNvGrpSpPr/>
          <p:nvPr/>
        </p:nvGrpSpPr>
        <p:grpSpPr bwMode="auto">
          <a:xfrm>
            <a:off x="8674100" y="92075"/>
            <a:ext cx="3630613" cy="920750"/>
            <a:chOff x="0" y="0"/>
            <a:chExt cx="3965717" cy="921247"/>
          </a:xfrm>
        </p:grpSpPr>
        <p:sp>
          <p:nvSpPr>
            <p:cNvPr id="36886" name="等腰三角形 2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6887" name="等腰三角形 3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6867" name="文本框 4"/>
          <p:cNvSpPr>
            <a:spLocks noChangeArrowheads="1"/>
          </p:cNvSpPr>
          <p:nvPr/>
        </p:nvSpPr>
        <p:spPr bwMode="auto">
          <a:xfrm>
            <a:off x="4706036" y="655054"/>
            <a:ext cx="217880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000" b="1" dirty="0">
                <a:solidFill>
                  <a:srgbClr val="00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 </a:t>
            </a:r>
            <a:r>
              <a:rPr lang="en-US" altLang="zh-CN" sz="4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方正姚体" pitchFamily="2" charset="-122"/>
              </a:rPr>
              <a:t>Django</a:t>
            </a:r>
          </a:p>
        </p:txBody>
      </p:sp>
      <p:grpSp>
        <p:nvGrpSpPr>
          <p:cNvPr id="36868" name="组合 5"/>
          <p:cNvGrpSpPr/>
          <p:nvPr/>
        </p:nvGrpSpPr>
        <p:grpSpPr bwMode="auto">
          <a:xfrm flipH="1">
            <a:off x="-12700" y="92075"/>
            <a:ext cx="3630613" cy="920750"/>
            <a:chOff x="0" y="0"/>
            <a:chExt cx="3965717" cy="921247"/>
          </a:xfrm>
        </p:grpSpPr>
        <p:sp>
          <p:nvSpPr>
            <p:cNvPr id="36884" name="等腰三角形 6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6885" name="等腰三角形 7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6869" name="矩形 8"/>
          <p:cNvSpPr>
            <a:spLocks noChangeArrowheads="1"/>
          </p:cNvSpPr>
          <p:nvPr/>
        </p:nvSpPr>
        <p:spPr bwMode="auto">
          <a:xfrm>
            <a:off x="1077914" y="2012950"/>
            <a:ext cx="2522537" cy="1530350"/>
          </a:xfrm>
          <a:prstGeom prst="rect">
            <a:avLst/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870" name="矩形 9"/>
          <p:cNvSpPr>
            <a:spLocks noChangeArrowheads="1"/>
          </p:cNvSpPr>
          <p:nvPr/>
        </p:nvSpPr>
        <p:spPr bwMode="auto">
          <a:xfrm>
            <a:off x="4845051" y="2012950"/>
            <a:ext cx="2524125" cy="1530350"/>
          </a:xfrm>
          <a:prstGeom prst="rect">
            <a:avLst/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871" name="矩形 10"/>
          <p:cNvSpPr>
            <a:spLocks noChangeArrowheads="1"/>
          </p:cNvSpPr>
          <p:nvPr/>
        </p:nvSpPr>
        <p:spPr bwMode="auto">
          <a:xfrm>
            <a:off x="8613775" y="2012950"/>
            <a:ext cx="2522539" cy="1530350"/>
          </a:xfrm>
          <a:prstGeom prst="rect">
            <a:avLst/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872" name="任意多边形 11"/>
          <p:cNvSpPr>
            <a:spLocks noChangeArrowheads="1"/>
          </p:cNvSpPr>
          <p:nvPr/>
        </p:nvSpPr>
        <p:spPr bwMode="auto">
          <a:xfrm>
            <a:off x="1089026" y="3543302"/>
            <a:ext cx="2509839" cy="252413"/>
          </a:xfrm>
          <a:custGeom>
            <a:avLst/>
            <a:gdLst>
              <a:gd name="T0" fmla="*/ 0 w 2510282"/>
              <a:gd name="T1" fmla="*/ 0 h 252000"/>
              <a:gd name="T2" fmla="*/ 2508950 w 2510282"/>
              <a:gd name="T3" fmla="*/ 0 h 252000"/>
              <a:gd name="T4" fmla="*/ 2362907 w 2510282"/>
              <a:gd name="T5" fmla="*/ 253241 h 252000"/>
              <a:gd name="T6" fmla="*/ 146043 w 2510282"/>
              <a:gd name="T7" fmla="*/ 253241 h 252000"/>
              <a:gd name="T8" fmla="*/ 0 60000 65536"/>
              <a:gd name="T9" fmla="*/ 0 60000 65536"/>
              <a:gd name="T10" fmla="*/ 0 60000 65536"/>
              <a:gd name="T11" fmla="*/ 0 60000 65536"/>
              <a:gd name="T12" fmla="*/ 0 w 2510282"/>
              <a:gd name="T13" fmla="*/ 0 h 252000"/>
              <a:gd name="T14" fmla="*/ 2510282 w 2510282"/>
              <a:gd name="T15" fmla="*/ 252000 h 252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10282" h="252000">
                <a:moveTo>
                  <a:pt x="0" y="0"/>
                </a:moveTo>
                <a:lnTo>
                  <a:pt x="2510282" y="0"/>
                </a:lnTo>
                <a:lnTo>
                  <a:pt x="2364161" y="252000"/>
                </a:lnTo>
                <a:lnTo>
                  <a:pt x="146121" y="252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6901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6873" name="矩形 12"/>
          <p:cNvSpPr>
            <a:spLocks noChangeArrowheads="1"/>
          </p:cNvSpPr>
          <p:nvPr/>
        </p:nvSpPr>
        <p:spPr bwMode="auto">
          <a:xfrm>
            <a:off x="1225551" y="3795715"/>
            <a:ext cx="2219325" cy="2524125"/>
          </a:xfrm>
          <a:prstGeom prst="rect">
            <a:avLst/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874" name="任意多边形 13"/>
          <p:cNvSpPr>
            <a:spLocks noChangeArrowheads="1"/>
          </p:cNvSpPr>
          <p:nvPr/>
        </p:nvSpPr>
        <p:spPr bwMode="auto">
          <a:xfrm>
            <a:off x="4851401" y="3543302"/>
            <a:ext cx="2509839" cy="252413"/>
          </a:xfrm>
          <a:custGeom>
            <a:avLst/>
            <a:gdLst>
              <a:gd name="T0" fmla="*/ 0 w 2510282"/>
              <a:gd name="T1" fmla="*/ 0 h 252000"/>
              <a:gd name="T2" fmla="*/ 2508950 w 2510282"/>
              <a:gd name="T3" fmla="*/ 0 h 252000"/>
              <a:gd name="T4" fmla="*/ 2362907 w 2510282"/>
              <a:gd name="T5" fmla="*/ 253241 h 252000"/>
              <a:gd name="T6" fmla="*/ 146043 w 2510282"/>
              <a:gd name="T7" fmla="*/ 253241 h 252000"/>
              <a:gd name="T8" fmla="*/ 0 60000 65536"/>
              <a:gd name="T9" fmla="*/ 0 60000 65536"/>
              <a:gd name="T10" fmla="*/ 0 60000 65536"/>
              <a:gd name="T11" fmla="*/ 0 60000 65536"/>
              <a:gd name="T12" fmla="*/ 0 w 2510282"/>
              <a:gd name="T13" fmla="*/ 0 h 252000"/>
              <a:gd name="T14" fmla="*/ 2510282 w 2510282"/>
              <a:gd name="T15" fmla="*/ 252000 h 252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10282" h="252000">
                <a:moveTo>
                  <a:pt x="0" y="0"/>
                </a:moveTo>
                <a:lnTo>
                  <a:pt x="2510282" y="0"/>
                </a:lnTo>
                <a:lnTo>
                  <a:pt x="2364161" y="252000"/>
                </a:lnTo>
                <a:lnTo>
                  <a:pt x="146121" y="252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6901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6875" name="矩形 14"/>
          <p:cNvSpPr>
            <a:spLocks noChangeArrowheads="1"/>
          </p:cNvSpPr>
          <p:nvPr/>
        </p:nvSpPr>
        <p:spPr bwMode="auto">
          <a:xfrm>
            <a:off x="4986339" y="3795715"/>
            <a:ext cx="2220912" cy="2524125"/>
          </a:xfrm>
          <a:prstGeom prst="rect">
            <a:avLst/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876" name="任意多边形 15"/>
          <p:cNvSpPr>
            <a:spLocks noChangeArrowheads="1"/>
          </p:cNvSpPr>
          <p:nvPr/>
        </p:nvSpPr>
        <p:spPr bwMode="auto">
          <a:xfrm>
            <a:off x="8613775" y="3543302"/>
            <a:ext cx="2509839" cy="252413"/>
          </a:xfrm>
          <a:custGeom>
            <a:avLst/>
            <a:gdLst>
              <a:gd name="T0" fmla="*/ 0 w 2510282"/>
              <a:gd name="T1" fmla="*/ 0 h 252000"/>
              <a:gd name="T2" fmla="*/ 2508950 w 2510282"/>
              <a:gd name="T3" fmla="*/ 0 h 252000"/>
              <a:gd name="T4" fmla="*/ 2362907 w 2510282"/>
              <a:gd name="T5" fmla="*/ 253241 h 252000"/>
              <a:gd name="T6" fmla="*/ 146043 w 2510282"/>
              <a:gd name="T7" fmla="*/ 253241 h 252000"/>
              <a:gd name="T8" fmla="*/ 0 60000 65536"/>
              <a:gd name="T9" fmla="*/ 0 60000 65536"/>
              <a:gd name="T10" fmla="*/ 0 60000 65536"/>
              <a:gd name="T11" fmla="*/ 0 60000 65536"/>
              <a:gd name="T12" fmla="*/ 0 w 2510282"/>
              <a:gd name="T13" fmla="*/ 0 h 252000"/>
              <a:gd name="T14" fmla="*/ 2510282 w 2510282"/>
              <a:gd name="T15" fmla="*/ 252000 h 252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10282" h="252000">
                <a:moveTo>
                  <a:pt x="0" y="0"/>
                </a:moveTo>
                <a:lnTo>
                  <a:pt x="2510282" y="0"/>
                </a:lnTo>
                <a:lnTo>
                  <a:pt x="2364161" y="252000"/>
                </a:lnTo>
                <a:lnTo>
                  <a:pt x="146121" y="252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6901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6877" name="矩形 16"/>
          <p:cNvSpPr>
            <a:spLocks noChangeArrowheads="1"/>
          </p:cNvSpPr>
          <p:nvPr/>
        </p:nvSpPr>
        <p:spPr bwMode="auto">
          <a:xfrm>
            <a:off x="8748713" y="3795715"/>
            <a:ext cx="2220912" cy="2524125"/>
          </a:xfrm>
          <a:prstGeom prst="rect">
            <a:avLst/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878" name="文本框 17"/>
          <p:cNvSpPr>
            <a:spLocks noChangeArrowheads="1"/>
          </p:cNvSpPr>
          <p:nvPr/>
        </p:nvSpPr>
        <p:spPr bwMode="auto">
          <a:xfrm>
            <a:off x="2112010" y="2393951"/>
            <a:ext cx="69762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sz="4400" b="1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M</a:t>
            </a:r>
          </a:p>
        </p:txBody>
      </p:sp>
      <p:sp>
        <p:nvSpPr>
          <p:cNvPr id="36879" name="文本框 18"/>
          <p:cNvSpPr>
            <a:spLocks noChangeArrowheads="1"/>
          </p:cNvSpPr>
          <p:nvPr/>
        </p:nvSpPr>
        <p:spPr bwMode="auto">
          <a:xfrm>
            <a:off x="5863590" y="2393951"/>
            <a:ext cx="54534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V</a:t>
            </a:r>
            <a:endParaRPr lang="zh-CN" altLang="en-US" sz="4400" b="1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</p:txBody>
      </p:sp>
      <p:sp>
        <p:nvSpPr>
          <p:cNvPr id="36880" name="文本框 19"/>
          <p:cNvSpPr>
            <a:spLocks noChangeArrowheads="1"/>
          </p:cNvSpPr>
          <p:nvPr/>
        </p:nvSpPr>
        <p:spPr bwMode="auto">
          <a:xfrm>
            <a:off x="9589704" y="2409168"/>
            <a:ext cx="53893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400" b="1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T</a:t>
            </a:r>
            <a:endParaRPr lang="zh-CN" altLang="en-US" sz="4400" b="1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</p:txBody>
      </p:sp>
      <p:sp>
        <p:nvSpPr>
          <p:cNvPr id="36881" name="文本框 20"/>
          <p:cNvSpPr>
            <a:spLocks noChangeArrowheads="1"/>
          </p:cNvSpPr>
          <p:nvPr/>
        </p:nvSpPr>
        <p:spPr bwMode="auto">
          <a:xfrm>
            <a:off x="1225550" y="4257675"/>
            <a:ext cx="2219325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B7C73F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  </a:t>
            </a:r>
            <a:r>
              <a:rPr lang="en-US" altLang="zh-CN" sz="2000" b="1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MODLES</a:t>
            </a: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Define data structure</a:t>
            </a: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Connect Mysql </a:t>
            </a:r>
            <a:endParaRPr lang="en-US" altLang="zh-CN" sz="2000" b="1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000" b="1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</p:txBody>
      </p:sp>
      <p:sp>
        <p:nvSpPr>
          <p:cNvPr id="36882" name="文本框 21"/>
          <p:cNvSpPr>
            <a:spLocks noChangeArrowheads="1"/>
          </p:cNvSpPr>
          <p:nvPr/>
        </p:nvSpPr>
        <p:spPr bwMode="auto">
          <a:xfrm>
            <a:off x="4986020" y="4387850"/>
            <a:ext cx="222123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rgbClr val="B7C73F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  </a:t>
            </a:r>
            <a:r>
              <a:rPr lang="en-US" altLang="zh-CN" sz="2000" b="1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VIEWS</a:t>
            </a: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get </a:t>
            </a: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information </a:t>
            </a:r>
            <a:endParaRPr lang="en-US" altLang="zh-CN" sz="2000" b="1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Logic part  </a:t>
            </a:r>
            <a:endParaRPr lang="en-US" altLang="zh-CN" sz="2000" b="1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present</a:t>
            </a:r>
            <a:endParaRPr lang="zh-CN" altLang="en-US" sz="2000" b="1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</p:txBody>
      </p:sp>
      <p:sp>
        <p:nvSpPr>
          <p:cNvPr id="36883" name="文本框 22"/>
          <p:cNvSpPr>
            <a:spLocks noChangeArrowheads="1"/>
          </p:cNvSpPr>
          <p:nvPr/>
        </p:nvSpPr>
        <p:spPr bwMode="auto">
          <a:xfrm>
            <a:off x="8749665" y="4387850"/>
            <a:ext cx="222885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TEMPLATE</a:t>
            </a:r>
            <a:endParaRPr lang="en-US" altLang="zh-CN" sz="2000" b="1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Html</a:t>
            </a: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design </a:t>
            </a: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how to present </a:t>
            </a:r>
            <a:endParaRPr lang="zh-CN" altLang="en-US" sz="2000" b="1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10850411" y="5741378"/>
            <a:ext cx="1341589" cy="1116622"/>
            <a:chOff x="8084085" y="5292970"/>
            <a:chExt cx="1341589" cy="1116622"/>
          </a:xfrm>
        </p:grpSpPr>
        <p:sp>
          <p:nvSpPr>
            <p:cNvPr id="28" name="八边形 27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236133" y="5393929"/>
              <a:ext cx="10374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b="1" dirty="0" smtClean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11</a:t>
              </a:r>
              <a:endParaRPr lang="zh-CN" altLang="en-US" sz="6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等腰三角形 16"/>
          <p:cNvSpPr>
            <a:spLocks noChangeArrowheads="1"/>
          </p:cNvSpPr>
          <p:nvPr/>
        </p:nvSpPr>
        <p:spPr bwMode="auto">
          <a:xfrm>
            <a:off x="1889126" y="4375150"/>
            <a:ext cx="2689225" cy="2482850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文本框 19"/>
          <p:cNvSpPr>
            <a:spLocks noChangeArrowheads="1"/>
          </p:cNvSpPr>
          <p:nvPr/>
        </p:nvSpPr>
        <p:spPr bwMode="auto">
          <a:xfrm>
            <a:off x="4221895" y="3280114"/>
            <a:ext cx="679218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000" b="1" dirty="0">
                <a:solidFill>
                  <a:schemeClr val="bg1"/>
                </a:solidFill>
                <a:latin typeface="Franklin Gothic Heavy" panose="020B0903020102020204" pitchFamily="34" charset="0"/>
              </a:rPr>
              <a:t>  IMPROVEMENTS</a:t>
            </a:r>
            <a:r>
              <a:rPr lang="en-US" altLang="zh-CN" sz="6000" dirty="0">
                <a:solidFill>
                  <a:schemeClr val="bg1"/>
                </a:solidFill>
                <a:latin typeface="Franklin Gothic Heavy" panose="020B0903020102020204" pitchFamily="34" charset="0"/>
                <a:sym typeface="方正姚体" pitchFamily="2" charset="-122"/>
              </a:rPr>
              <a:t>  </a:t>
            </a:r>
          </a:p>
        </p:txBody>
      </p:sp>
      <p:sp>
        <p:nvSpPr>
          <p:cNvPr id="17413" name="直接连接符 21"/>
          <p:cNvSpPr>
            <a:spLocks noChangeShapeType="1"/>
          </p:cNvSpPr>
          <p:nvPr/>
        </p:nvSpPr>
        <p:spPr bwMode="auto">
          <a:xfrm rot="5400000">
            <a:off x="8209757" y="1100933"/>
            <a:ext cx="0" cy="5903913"/>
          </a:xfrm>
          <a:prstGeom prst="line">
            <a:avLst/>
          </a:prstGeom>
          <a:noFill/>
          <a:ln w="12700">
            <a:solidFill>
              <a:srgbClr val="FFFFFF">
                <a:alpha val="50195"/>
              </a:srgb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414" name="等腰三角形 24"/>
          <p:cNvSpPr>
            <a:spLocks noChangeArrowheads="1"/>
          </p:cNvSpPr>
          <p:nvPr/>
        </p:nvSpPr>
        <p:spPr bwMode="auto">
          <a:xfrm>
            <a:off x="2155826" y="4867277"/>
            <a:ext cx="2155825" cy="1990725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等腰三角形 26"/>
          <p:cNvSpPr>
            <a:spLocks noChangeArrowheads="1"/>
          </p:cNvSpPr>
          <p:nvPr/>
        </p:nvSpPr>
        <p:spPr bwMode="auto">
          <a:xfrm flipV="1">
            <a:off x="868364" y="0"/>
            <a:ext cx="4738687" cy="4375150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6" name="等腰三角形 28"/>
          <p:cNvSpPr>
            <a:spLocks noChangeArrowheads="1"/>
          </p:cNvSpPr>
          <p:nvPr/>
        </p:nvSpPr>
        <p:spPr bwMode="auto">
          <a:xfrm flipV="1">
            <a:off x="1177925" y="-19050"/>
            <a:ext cx="4140200" cy="3822700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7" name="文本框 29"/>
          <p:cNvSpPr>
            <a:spLocks noChangeArrowheads="1"/>
          </p:cNvSpPr>
          <p:nvPr/>
        </p:nvSpPr>
        <p:spPr bwMode="auto">
          <a:xfrm>
            <a:off x="2463801" y="428625"/>
            <a:ext cx="1713931" cy="186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 dirty="0">
                <a:solidFill>
                  <a:srgbClr val="093255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04</a:t>
            </a:r>
            <a:endParaRPr lang="zh-CN" altLang="en-US" sz="11500" b="1" dirty="0">
              <a:solidFill>
                <a:srgbClr val="093255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0850411" y="5741378"/>
            <a:ext cx="1341589" cy="1116622"/>
            <a:chOff x="8084085" y="5292970"/>
            <a:chExt cx="1341589" cy="1116622"/>
          </a:xfrm>
        </p:grpSpPr>
        <p:sp>
          <p:nvSpPr>
            <p:cNvPr id="13" name="八边形 12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236133" y="5393929"/>
              <a:ext cx="10374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b="1" dirty="0" smtClean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12</a:t>
              </a:r>
              <a:endParaRPr lang="zh-CN" altLang="en-US" sz="6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9066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94" name="组合 1"/>
          <p:cNvGrpSpPr>
            <a:grpSpLocks/>
          </p:cNvGrpSpPr>
          <p:nvPr/>
        </p:nvGrpSpPr>
        <p:grpSpPr bwMode="auto">
          <a:xfrm>
            <a:off x="8674100" y="92075"/>
            <a:ext cx="3630613" cy="920750"/>
            <a:chOff x="0" y="0"/>
            <a:chExt cx="3965717" cy="921247"/>
          </a:xfrm>
        </p:grpSpPr>
        <p:sp>
          <p:nvSpPr>
            <p:cNvPr id="33849" name="等腰三角形 2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33850" name="等腰三角形 3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sp>
        <p:nvSpPr>
          <p:cNvPr id="33795" name="文本框 4"/>
          <p:cNvSpPr>
            <a:spLocks noChangeArrowheads="1"/>
          </p:cNvSpPr>
          <p:nvPr/>
        </p:nvSpPr>
        <p:spPr bwMode="auto">
          <a:xfrm>
            <a:off x="3781262" y="425510"/>
            <a:ext cx="475803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4000" b="1" dirty="0">
                <a:solidFill>
                  <a:srgbClr val="00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 </a:t>
            </a:r>
            <a:r>
              <a:rPr lang="en-US" altLang="zh-CN" sz="4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方正姚体" pitchFamily="2" charset="-122"/>
              </a:rPr>
              <a:t>IMPROVEMENTS</a:t>
            </a:r>
          </a:p>
        </p:txBody>
      </p:sp>
      <p:grpSp>
        <p:nvGrpSpPr>
          <p:cNvPr id="33796" name="组合 5"/>
          <p:cNvGrpSpPr>
            <a:grpSpLocks/>
          </p:cNvGrpSpPr>
          <p:nvPr/>
        </p:nvGrpSpPr>
        <p:grpSpPr bwMode="auto">
          <a:xfrm flipH="1">
            <a:off x="-12700" y="92075"/>
            <a:ext cx="3630613" cy="920750"/>
            <a:chOff x="0" y="0"/>
            <a:chExt cx="3965717" cy="921247"/>
          </a:xfrm>
        </p:grpSpPr>
        <p:sp>
          <p:nvSpPr>
            <p:cNvPr id="33847" name="等腰三角形 6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33848" name="等腰三角形 7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</p:grpSp>
      <p:sp>
        <p:nvSpPr>
          <p:cNvPr id="33797" name="任意多边形 8"/>
          <p:cNvSpPr>
            <a:spLocks noChangeArrowheads="1"/>
          </p:cNvSpPr>
          <p:nvPr/>
        </p:nvSpPr>
        <p:spPr bwMode="auto">
          <a:xfrm>
            <a:off x="4004494" y="2513029"/>
            <a:ext cx="1446213" cy="1449388"/>
          </a:xfrm>
          <a:custGeom>
            <a:avLst/>
            <a:gdLst>
              <a:gd name="T0" fmla="*/ 1209350 w 1581512"/>
              <a:gd name="T1" fmla="*/ 0 h 1583344"/>
              <a:gd name="T2" fmla="*/ 1209350 w 1581512"/>
              <a:gd name="T3" fmla="*/ 1214516 h 1583344"/>
              <a:gd name="T4" fmla="*/ 154456 w 1581512"/>
              <a:gd name="T5" fmla="*/ 1214516 h 1583344"/>
              <a:gd name="T6" fmla="*/ 156406 w 1581512"/>
              <a:gd name="T7" fmla="*/ 1175802 h 1583344"/>
              <a:gd name="T8" fmla="*/ 0 w 1581512"/>
              <a:gd name="T9" fmla="*/ 1049411 h 1583344"/>
              <a:gd name="T10" fmla="*/ 10546 w 1581512"/>
              <a:gd name="T11" fmla="*/ 980092 h 1583344"/>
              <a:gd name="T12" fmla="*/ 81847 w 1581512"/>
              <a:gd name="T13" fmla="*/ 749684 h 1583344"/>
              <a:gd name="T14" fmla="*/ 108455 w 1581512"/>
              <a:gd name="T15" fmla="*/ 694279 h 1583344"/>
              <a:gd name="T16" fmla="*/ 307016 w 1581512"/>
              <a:gd name="T17" fmla="*/ 680148 h 1583344"/>
              <a:gd name="T18" fmla="*/ 334075 w 1581512"/>
              <a:gd name="T19" fmla="*/ 635468 h 1583344"/>
              <a:gd name="T20" fmla="*/ 382873 w 1581512"/>
              <a:gd name="T21" fmla="*/ 570010 h 1583344"/>
              <a:gd name="T22" fmla="*/ 332285 w 1581512"/>
              <a:gd name="T23" fmla="*/ 372546 h 1583344"/>
              <a:gd name="T24" fmla="*/ 344089 w 1581512"/>
              <a:gd name="T25" fmla="*/ 359518 h 1583344"/>
              <a:gd name="T26" fmla="*/ 525188 w 1581512"/>
              <a:gd name="T27" fmla="*/ 209633 h 1583344"/>
              <a:gd name="T28" fmla="*/ 610938 w 1581512"/>
              <a:gd name="T29" fmla="*/ 157376 h 1583344"/>
              <a:gd name="T30" fmla="*/ 783411 w 1581512"/>
              <a:gd name="T31" fmla="*/ 259133 h 1583344"/>
              <a:gd name="T32" fmla="*/ 798485 w 1581512"/>
              <a:gd name="T33" fmla="*/ 251849 h 1583344"/>
              <a:gd name="T34" fmla="*/ 895464 w 1581512"/>
              <a:gd name="T35" fmla="*/ 216243 h 1583344"/>
              <a:gd name="T36" fmla="*/ 959714 w 1581512"/>
              <a:gd name="T37" fmla="*/ 199672 h 1583344"/>
              <a:gd name="T38" fmla="*/ 1039767 w 1581512"/>
              <a:gd name="T39" fmla="*/ 13146 h 1583344"/>
              <a:gd name="T40" fmla="*/ 1084238 w 1581512"/>
              <a:gd name="T41" fmla="*/ 6337 h 1583344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1581512"/>
              <a:gd name="T64" fmla="*/ 0 h 1583344"/>
              <a:gd name="T65" fmla="*/ 1581512 w 1581512"/>
              <a:gd name="T66" fmla="*/ 1583344 h 1583344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1581512" h="1583344">
                <a:moveTo>
                  <a:pt x="1581512" y="0"/>
                </a:moveTo>
                <a:lnTo>
                  <a:pt x="1581512" y="1583344"/>
                </a:lnTo>
                <a:lnTo>
                  <a:pt x="201988" y="1583344"/>
                </a:lnTo>
                <a:lnTo>
                  <a:pt x="204537" y="1532872"/>
                </a:lnTo>
                <a:lnTo>
                  <a:pt x="0" y="1368099"/>
                </a:lnTo>
                <a:lnTo>
                  <a:pt x="13792" y="1277729"/>
                </a:lnTo>
                <a:cubicBezTo>
                  <a:pt x="35109" y="1173558"/>
                  <a:pt x="66547" y="1073074"/>
                  <a:pt x="107035" y="977350"/>
                </a:cubicBezTo>
                <a:lnTo>
                  <a:pt x="141831" y="905119"/>
                </a:lnTo>
                <a:lnTo>
                  <a:pt x="401497" y="886697"/>
                </a:lnTo>
                <a:lnTo>
                  <a:pt x="436882" y="828450"/>
                </a:lnTo>
                <a:lnTo>
                  <a:pt x="500697" y="743113"/>
                </a:lnTo>
                <a:lnTo>
                  <a:pt x="434542" y="485682"/>
                </a:lnTo>
                <a:lnTo>
                  <a:pt x="449978" y="468697"/>
                </a:lnTo>
                <a:cubicBezTo>
                  <a:pt x="522375" y="396301"/>
                  <a:pt x="601675" y="330809"/>
                  <a:pt x="686808" y="273295"/>
                </a:cubicBezTo>
                <a:lnTo>
                  <a:pt x="798947" y="205168"/>
                </a:lnTo>
                <a:lnTo>
                  <a:pt x="1024496" y="337827"/>
                </a:lnTo>
                <a:lnTo>
                  <a:pt x="1044209" y="328331"/>
                </a:lnTo>
                <a:cubicBezTo>
                  <a:pt x="1085495" y="310868"/>
                  <a:pt x="1127808" y="295357"/>
                  <a:pt x="1171032" y="281913"/>
                </a:cubicBezTo>
                <a:lnTo>
                  <a:pt x="1255054" y="260309"/>
                </a:lnTo>
                <a:lnTo>
                  <a:pt x="1359743" y="17138"/>
                </a:lnTo>
                <a:lnTo>
                  <a:pt x="1417899" y="8262"/>
                </a:lnTo>
                <a:lnTo>
                  <a:pt x="1581512" y="0"/>
                </a:lnTo>
                <a:close/>
              </a:path>
            </a:pathLst>
          </a:custGeom>
          <a:solidFill>
            <a:srgbClr val="FEFEFE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3798" name="任意多边形 9"/>
          <p:cNvSpPr>
            <a:spLocks noChangeArrowheads="1"/>
          </p:cNvSpPr>
          <p:nvPr/>
        </p:nvSpPr>
        <p:spPr bwMode="auto">
          <a:xfrm flipH="1">
            <a:off x="5450706" y="2513029"/>
            <a:ext cx="1447800" cy="1449388"/>
          </a:xfrm>
          <a:custGeom>
            <a:avLst/>
            <a:gdLst>
              <a:gd name="T0" fmla="*/ 1213335 w 1581512"/>
              <a:gd name="T1" fmla="*/ 0 h 1583344"/>
              <a:gd name="T2" fmla="*/ 1213335 w 1581512"/>
              <a:gd name="T3" fmla="*/ 1214516 h 1583344"/>
              <a:gd name="T4" fmla="*/ 154965 w 1581512"/>
              <a:gd name="T5" fmla="*/ 1214516 h 1583344"/>
              <a:gd name="T6" fmla="*/ 156921 w 1581512"/>
              <a:gd name="T7" fmla="*/ 1175802 h 1583344"/>
              <a:gd name="T8" fmla="*/ 0 w 1581512"/>
              <a:gd name="T9" fmla="*/ 1049411 h 1583344"/>
              <a:gd name="T10" fmla="*/ 10582 w 1581512"/>
              <a:gd name="T11" fmla="*/ 980092 h 1583344"/>
              <a:gd name="T12" fmla="*/ 82118 w 1581512"/>
              <a:gd name="T13" fmla="*/ 749684 h 1583344"/>
              <a:gd name="T14" fmla="*/ 108813 w 1581512"/>
              <a:gd name="T15" fmla="*/ 694279 h 1583344"/>
              <a:gd name="T16" fmla="*/ 308029 w 1581512"/>
              <a:gd name="T17" fmla="*/ 680148 h 1583344"/>
              <a:gd name="T18" fmla="*/ 335176 w 1581512"/>
              <a:gd name="T19" fmla="*/ 635468 h 1583344"/>
              <a:gd name="T20" fmla="*/ 384135 w 1581512"/>
              <a:gd name="T21" fmla="*/ 570010 h 1583344"/>
              <a:gd name="T22" fmla="*/ 333381 w 1581512"/>
              <a:gd name="T23" fmla="*/ 372546 h 1583344"/>
              <a:gd name="T24" fmla="*/ 345223 w 1581512"/>
              <a:gd name="T25" fmla="*/ 359518 h 1583344"/>
              <a:gd name="T26" fmla="*/ 526918 w 1581512"/>
              <a:gd name="T27" fmla="*/ 209633 h 1583344"/>
              <a:gd name="T28" fmla="*/ 612952 w 1581512"/>
              <a:gd name="T29" fmla="*/ 157376 h 1583344"/>
              <a:gd name="T30" fmla="*/ 785992 w 1581512"/>
              <a:gd name="T31" fmla="*/ 259133 h 1583344"/>
              <a:gd name="T32" fmla="*/ 801117 w 1581512"/>
              <a:gd name="T33" fmla="*/ 251849 h 1583344"/>
              <a:gd name="T34" fmla="*/ 898416 w 1581512"/>
              <a:gd name="T35" fmla="*/ 216243 h 1583344"/>
              <a:gd name="T36" fmla="*/ 962876 w 1581512"/>
              <a:gd name="T37" fmla="*/ 199672 h 1583344"/>
              <a:gd name="T38" fmla="*/ 1043194 w 1581512"/>
              <a:gd name="T39" fmla="*/ 13146 h 1583344"/>
              <a:gd name="T40" fmla="*/ 1087811 w 1581512"/>
              <a:gd name="T41" fmla="*/ 6337 h 1583344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1581512"/>
              <a:gd name="T64" fmla="*/ 0 h 1583344"/>
              <a:gd name="T65" fmla="*/ 1581512 w 1581512"/>
              <a:gd name="T66" fmla="*/ 1583344 h 1583344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1581512" h="1583344">
                <a:moveTo>
                  <a:pt x="1581512" y="0"/>
                </a:moveTo>
                <a:lnTo>
                  <a:pt x="1581512" y="1583344"/>
                </a:lnTo>
                <a:lnTo>
                  <a:pt x="201988" y="1583344"/>
                </a:lnTo>
                <a:lnTo>
                  <a:pt x="204537" y="1532872"/>
                </a:lnTo>
                <a:lnTo>
                  <a:pt x="0" y="1368099"/>
                </a:lnTo>
                <a:lnTo>
                  <a:pt x="13792" y="1277729"/>
                </a:lnTo>
                <a:cubicBezTo>
                  <a:pt x="35109" y="1173558"/>
                  <a:pt x="66547" y="1073074"/>
                  <a:pt x="107035" y="977350"/>
                </a:cubicBezTo>
                <a:lnTo>
                  <a:pt x="141831" y="905119"/>
                </a:lnTo>
                <a:lnTo>
                  <a:pt x="401497" y="886697"/>
                </a:lnTo>
                <a:lnTo>
                  <a:pt x="436882" y="828450"/>
                </a:lnTo>
                <a:lnTo>
                  <a:pt x="500697" y="743113"/>
                </a:lnTo>
                <a:lnTo>
                  <a:pt x="434542" y="485682"/>
                </a:lnTo>
                <a:lnTo>
                  <a:pt x="449978" y="468697"/>
                </a:lnTo>
                <a:cubicBezTo>
                  <a:pt x="522375" y="396301"/>
                  <a:pt x="601675" y="330809"/>
                  <a:pt x="686808" y="273295"/>
                </a:cubicBezTo>
                <a:lnTo>
                  <a:pt x="798947" y="205168"/>
                </a:lnTo>
                <a:lnTo>
                  <a:pt x="1024496" y="337827"/>
                </a:lnTo>
                <a:lnTo>
                  <a:pt x="1044209" y="328331"/>
                </a:lnTo>
                <a:cubicBezTo>
                  <a:pt x="1085495" y="310868"/>
                  <a:pt x="1127808" y="295357"/>
                  <a:pt x="1171032" y="281913"/>
                </a:cubicBezTo>
                <a:lnTo>
                  <a:pt x="1255054" y="260309"/>
                </a:lnTo>
                <a:lnTo>
                  <a:pt x="1359743" y="17138"/>
                </a:lnTo>
                <a:lnTo>
                  <a:pt x="1417899" y="8262"/>
                </a:lnTo>
                <a:lnTo>
                  <a:pt x="1581512" y="0"/>
                </a:lnTo>
                <a:close/>
              </a:path>
            </a:pathLst>
          </a:custGeom>
          <a:solidFill>
            <a:srgbClr val="FEFEFE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3799" name="任意多边形 10"/>
          <p:cNvSpPr>
            <a:spLocks noChangeArrowheads="1"/>
          </p:cNvSpPr>
          <p:nvPr/>
        </p:nvSpPr>
        <p:spPr bwMode="auto">
          <a:xfrm flipV="1">
            <a:off x="4004494" y="3962419"/>
            <a:ext cx="1446213" cy="1449387"/>
          </a:xfrm>
          <a:custGeom>
            <a:avLst/>
            <a:gdLst>
              <a:gd name="T0" fmla="*/ 1209350 w 1581512"/>
              <a:gd name="T1" fmla="*/ 0 h 1583344"/>
              <a:gd name="T2" fmla="*/ 1209350 w 1581512"/>
              <a:gd name="T3" fmla="*/ 1214514 h 1583344"/>
              <a:gd name="T4" fmla="*/ 154456 w 1581512"/>
              <a:gd name="T5" fmla="*/ 1214514 h 1583344"/>
              <a:gd name="T6" fmla="*/ 156406 w 1581512"/>
              <a:gd name="T7" fmla="*/ 1175799 h 1583344"/>
              <a:gd name="T8" fmla="*/ 0 w 1581512"/>
              <a:gd name="T9" fmla="*/ 1049409 h 1583344"/>
              <a:gd name="T10" fmla="*/ 10546 w 1581512"/>
              <a:gd name="T11" fmla="*/ 980090 h 1583344"/>
              <a:gd name="T12" fmla="*/ 81847 w 1581512"/>
              <a:gd name="T13" fmla="*/ 749682 h 1583344"/>
              <a:gd name="T14" fmla="*/ 108455 w 1581512"/>
              <a:gd name="T15" fmla="*/ 694277 h 1583344"/>
              <a:gd name="T16" fmla="*/ 307016 w 1581512"/>
              <a:gd name="T17" fmla="*/ 680147 h 1583344"/>
              <a:gd name="T18" fmla="*/ 334075 w 1581512"/>
              <a:gd name="T19" fmla="*/ 635468 h 1583344"/>
              <a:gd name="T20" fmla="*/ 382873 w 1581512"/>
              <a:gd name="T21" fmla="*/ 570010 h 1583344"/>
              <a:gd name="T22" fmla="*/ 332285 w 1581512"/>
              <a:gd name="T23" fmla="*/ 372545 h 1583344"/>
              <a:gd name="T24" fmla="*/ 344089 w 1581512"/>
              <a:gd name="T25" fmla="*/ 359516 h 1583344"/>
              <a:gd name="T26" fmla="*/ 525188 w 1581512"/>
              <a:gd name="T27" fmla="*/ 209632 h 1583344"/>
              <a:gd name="T28" fmla="*/ 610938 w 1581512"/>
              <a:gd name="T29" fmla="*/ 157376 h 1583344"/>
              <a:gd name="T30" fmla="*/ 783411 w 1581512"/>
              <a:gd name="T31" fmla="*/ 259133 h 1583344"/>
              <a:gd name="T32" fmla="*/ 798485 w 1581512"/>
              <a:gd name="T33" fmla="*/ 251848 h 1583344"/>
              <a:gd name="T34" fmla="*/ 895464 w 1581512"/>
              <a:gd name="T35" fmla="*/ 216243 h 1583344"/>
              <a:gd name="T36" fmla="*/ 959714 w 1581512"/>
              <a:gd name="T37" fmla="*/ 199672 h 1583344"/>
              <a:gd name="T38" fmla="*/ 1039767 w 1581512"/>
              <a:gd name="T39" fmla="*/ 13146 h 1583344"/>
              <a:gd name="T40" fmla="*/ 1084238 w 1581512"/>
              <a:gd name="T41" fmla="*/ 6337 h 1583344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1581512"/>
              <a:gd name="T64" fmla="*/ 0 h 1583344"/>
              <a:gd name="T65" fmla="*/ 1581512 w 1581512"/>
              <a:gd name="T66" fmla="*/ 1583344 h 1583344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1581512" h="1583344">
                <a:moveTo>
                  <a:pt x="1581512" y="0"/>
                </a:moveTo>
                <a:lnTo>
                  <a:pt x="1581512" y="1583344"/>
                </a:lnTo>
                <a:lnTo>
                  <a:pt x="201988" y="1583344"/>
                </a:lnTo>
                <a:lnTo>
                  <a:pt x="204537" y="1532872"/>
                </a:lnTo>
                <a:lnTo>
                  <a:pt x="0" y="1368099"/>
                </a:lnTo>
                <a:lnTo>
                  <a:pt x="13792" y="1277729"/>
                </a:lnTo>
                <a:cubicBezTo>
                  <a:pt x="35109" y="1173558"/>
                  <a:pt x="66547" y="1073074"/>
                  <a:pt x="107035" y="977350"/>
                </a:cubicBezTo>
                <a:lnTo>
                  <a:pt x="141831" y="905119"/>
                </a:lnTo>
                <a:lnTo>
                  <a:pt x="401497" y="886697"/>
                </a:lnTo>
                <a:lnTo>
                  <a:pt x="436882" y="828450"/>
                </a:lnTo>
                <a:lnTo>
                  <a:pt x="500697" y="743113"/>
                </a:lnTo>
                <a:lnTo>
                  <a:pt x="434542" y="485682"/>
                </a:lnTo>
                <a:lnTo>
                  <a:pt x="449978" y="468697"/>
                </a:lnTo>
                <a:cubicBezTo>
                  <a:pt x="522375" y="396301"/>
                  <a:pt x="601675" y="330809"/>
                  <a:pt x="686808" y="273295"/>
                </a:cubicBezTo>
                <a:lnTo>
                  <a:pt x="798947" y="205168"/>
                </a:lnTo>
                <a:lnTo>
                  <a:pt x="1024496" y="337827"/>
                </a:lnTo>
                <a:lnTo>
                  <a:pt x="1044209" y="328331"/>
                </a:lnTo>
                <a:cubicBezTo>
                  <a:pt x="1085495" y="310868"/>
                  <a:pt x="1127808" y="295357"/>
                  <a:pt x="1171032" y="281913"/>
                </a:cubicBezTo>
                <a:lnTo>
                  <a:pt x="1255054" y="260309"/>
                </a:lnTo>
                <a:lnTo>
                  <a:pt x="1359743" y="17138"/>
                </a:lnTo>
                <a:lnTo>
                  <a:pt x="1417899" y="8262"/>
                </a:lnTo>
                <a:lnTo>
                  <a:pt x="1581512" y="0"/>
                </a:lnTo>
                <a:close/>
              </a:path>
            </a:pathLst>
          </a:custGeom>
          <a:solidFill>
            <a:srgbClr val="FEFEFE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3800" name="任意多边形 11"/>
          <p:cNvSpPr>
            <a:spLocks noChangeArrowheads="1"/>
          </p:cNvSpPr>
          <p:nvPr/>
        </p:nvSpPr>
        <p:spPr bwMode="auto">
          <a:xfrm flipH="1" flipV="1">
            <a:off x="5450706" y="3962419"/>
            <a:ext cx="1447800" cy="1449387"/>
          </a:xfrm>
          <a:custGeom>
            <a:avLst/>
            <a:gdLst>
              <a:gd name="T0" fmla="*/ 1213335 w 1581512"/>
              <a:gd name="T1" fmla="*/ 0 h 1583344"/>
              <a:gd name="T2" fmla="*/ 1213335 w 1581512"/>
              <a:gd name="T3" fmla="*/ 1214514 h 1583344"/>
              <a:gd name="T4" fmla="*/ 154965 w 1581512"/>
              <a:gd name="T5" fmla="*/ 1214514 h 1583344"/>
              <a:gd name="T6" fmla="*/ 156921 w 1581512"/>
              <a:gd name="T7" fmla="*/ 1175799 h 1583344"/>
              <a:gd name="T8" fmla="*/ 0 w 1581512"/>
              <a:gd name="T9" fmla="*/ 1049409 h 1583344"/>
              <a:gd name="T10" fmla="*/ 10582 w 1581512"/>
              <a:gd name="T11" fmla="*/ 980090 h 1583344"/>
              <a:gd name="T12" fmla="*/ 82118 w 1581512"/>
              <a:gd name="T13" fmla="*/ 749682 h 1583344"/>
              <a:gd name="T14" fmla="*/ 108813 w 1581512"/>
              <a:gd name="T15" fmla="*/ 694277 h 1583344"/>
              <a:gd name="T16" fmla="*/ 308029 w 1581512"/>
              <a:gd name="T17" fmla="*/ 680147 h 1583344"/>
              <a:gd name="T18" fmla="*/ 335176 w 1581512"/>
              <a:gd name="T19" fmla="*/ 635468 h 1583344"/>
              <a:gd name="T20" fmla="*/ 384135 w 1581512"/>
              <a:gd name="T21" fmla="*/ 570010 h 1583344"/>
              <a:gd name="T22" fmla="*/ 333381 w 1581512"/>
              <a:gd name="T23" fmla="*/ 372545 h 1583344"/>
              <a:gd name="T24" fmla="*/ 345223 w 1581512"/>
              <a:gd name="T25" fmla="*/ 359516 h 1583344"/>
              <a:gd name="T26" fmla="*/ 526918 w 1581512"/>
              <a:gd name="T27" fmla="*/ 209632 h 1583344"/>
              <a:gd name="T28" fmla="*/ 612952 w 1581512"/>
              <a:gd name="T29" fmla="*/ 157376 h 1583344"/>
              <a:gd name="T30" fmla="*/ 785992 w 1581512"/>
              <a:gd name="T31" fmla="*/ 259133 h 1583344"/>
              <a:gd name="T32" fmla="*/ 801117 w 1581512"/>
              <a:gd name="T33" fmla="*/ 251848 h 1583344"/>
              <a:gd name="T34" fmla="*/ 898416 w 1581512"/>
              <a:gd name="T35" fmla="*/ 216243 h 1583344"/>
              <a:gd name="T36" fmla="*/ 962876 w 1581512"/>
              <a:gd name="T37" fmla="*/ 199672 h 1583344"/>
              <a:gd name="T38" fmla="*/ 1043194 w 1581512"/>
              <a:gd name="T39" fmla="*/ 13146 h 1583344"/>
              <a:gd name="T40" fmla="*/ 1087811 w 1581512"/>
              <a:gd name="T41" fmla="*/ 6337 h 1583344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1581512"/>
              <a:gd name="T64" fmla="*/ 0 h 1583344"/>
              <a:gd name="T65" fmla="*/ 1581512 w 1581512"/>
              <a:gd name="T66" fmla="*/ 1583344 h 1583344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1581512" h="1583344">
                <a:moveTo>
                  <a:pt x="1581512" y="0"/>
                </a:moveTo>
                <a:lnTo>
                  <a:pt x="1581512" y="1583344"/>
                </a:lnTo>
                <a:lnTo>
                  <a:pt x="201988" y="1583344"/>
                </a:lnTo>
                <a:lnTo>
                  <a:pt x="204537" y="1532872"/>
                </a:lnTo>
                <a:lnTo>
                  <a:pt x="0" y="1368099"/>
                </a:lnTo>
                <a:lnTo>
                  <a:pt x="13792" y="1277729"/>
                </a:lnTo>
                <a:cubicBezTo>
                  <a:pt x="35109" y="1173558"/>
                  <a:pt x="66547" y="1073074"/>
                  <a:pt x="107035" y="977350"/>
                </a:cubicBezTo>
                <a:lnTo>
                  <a:pt x="141831" y="905119"/>
                </a:lnTo>
                <a:lnTo>
                  <a:pt x="401497" y="886697"/>
                </a:lnTo>
                <a:lnTo>
                  <a:pt x="436882" y="828450"/>
                </a:lnTo>
                <a:lnTo>
                  <a:pt x="500697" y="743113"/>
                </a:lnTo>
                <a:lnTo>
                  <a:pt x="434542" y="485682"/>
                </a:lnTo>
                <a:lnTo>
                  <a:pt x="449978" y="468697"/>
                </a:lnTo>
                <a:cubicBezTo>
                  <a:pt x="522375" y="396301"/>
                  <a:pt x="601675" y="330809"/>
                  <a:pt x="686808" y="273295"/>
                </a:cubicBezTo>
                <a:lnTo>
                  <a:pt x="798947" y="205168"/>
                </a:lnTo>
                <a:lnTo>
                  <a:pt x="1024496" y="337827"/>
                </a:lnTo>
                <a:lnTo>
                  <a:pt x="1044209" y="328331"/>
                </a:lnTo>
                <a:cubicBezTo>
                  <a:pt x="1085495" y="310868"/>
                  <a:pt x="1127808" y="295357"/>
                  <a:pt x="1171032" y="281913"/>
                </a:cubicBezTo>
                <a:lnTo>
                  <a:pt x="1255054" y="260309"/>
                </a:lnTo>
                <a:lnTo>
                  <a:pt x="1359743" y="17138"/>
                </a:lnTo>
                <a:lnTo>
                  <a:pt x="1417899" y="8262"/>
                </a:lnTo>
                <a:lnTo>
                  <a:pt x="1581512" y="0"/>
                </a:lnTo>
                <a:close/>
              </a:path>
            </a:pathLst>
          </a:custGeom>
          <a:solidFill>
            <a:srgbClr val="FEFEFE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3801" name="任意多边形 22"/>
          <p:cNvSpPr>
            <a:spLocks noChangeArrowheads="1"/>
          </p:cNvSpPr>
          <p:nvPr/>
        </p:nvSpPr>
        <p:spPr bwMode="auto">
          <a:xfrm rot="687363" flipH="1">
            <a:off x="7520806" y="1554179"/>
            <a:ext cx="1039812" cy="1041400"/>
          </a:xfrm>
          <a:custGeom>
            <a:avLst/>
            <a:gdLst>
              <a:gd name="T0" fmla="*/ 449489 w 1581512"/>
              <a:gd name="T1" fmla="*/ 0 h 1583344"/>
              <a:gd name="T2" fmla="*/ 449489 w 1581512"/>
              <a:gd name="T3" fmla="*/ 450508 h 1583344"/>
              <a:gd name="T4" fmla="*/ 57408 w 1581512"/>
              <a:gd name="T5" fmla="*/ 450508 h 1583344"/>
              <a:gd name="T6" fmla="*/ 58132 w 1581512"/>
              <a:gd name="T7" fmla="*/ 436147 h 1583344"/>
              <a:gd name="T8" fmla="*/ 0 w 1581512"/>
              <a:gd name="T9" fmla="*/ 389264 h 1583344"/>
              <a:gd name="T10" fmla="*/ 3920 w 1581512"/>
              <a:gd name="T11" fmla="*/ 363551 h 1583344"/>
              <a:gd name="T12" fmla="*/ 30421 w 1581512"/>
              <a:gd name="T13" fmla="*/ 278084 h 1583344"/>
              <a:gd name="T14" fmla="*/ 40311 w 1581512"/>
              <a:gd name="T15" fmla="*/ 257533 h 1583344"/>
              <a:gd name="T16" fmla="*/ 114112 w 1581512"/>
              <a:gd name="T17" fmla="*/ 252291 h 1583344"/>
              <a:gd name="T18" fmla="*/ 124168 w 1581512"/>
              <a:gd name="T19" fmla="*/ 235718 h 1583344"/>
              <a:gd name="T20" fmla="*/ 142306 w 1581512"/>
              <a:gd name="T21" fmla="*/ 211437 h 1583344"/>
              <a:gd name="T22" fmla="*/ 123504 w 1581512"/>
              <a:gd name="T23" fmla="*/ 138191 h 1583344"/>
              <a:gd name="T24" fmla="*/ 127890 w 1581512"/>
              <a:gd name="T25" fmla="*/ 133358 h 1583344"/>
              <a:gd name="T26" fmla="*/ 195201 w 1581512"/>
              <a:gd name="T27" fmla="*/ 77760 h 1583344"/>
              <a:gd name="T28" fmla="*/ 227072 w 1581512"/>
              <a:gd name="T29" fmla="*/ 58376 h 1583344"/>
              <a:gd name="T30" fmla="*/ 291177 w 1581512"/>
              <a:gd name="T31" fmla="*/ 96121 h 1583344"/>
              <a:gd name="T32" fmla="*/ 296780 w 1581512"/>
              <a:gd name="T33" fmla="*/ 93420 h 1583344"/>
              <a:gd name="T34" fmla="*/ 332825 w 1581512"/>
              <a:gd name="T35" fmla="*/ 80212 h 1583344"/>
              <a:gd name="T36" fmla="*/ 356705 w 1581512"/>
              <a:gd name="T37" fmla="*/ 74065 h 1583344"/>
              <a:gd name="T38" fmla="*/ 386459 w 1581512"/>
              <a:gd name="T39" fmla="*/ 4876 h 1583344"/>
              <a:gd name="T40" fmla="*/ 402988 w 1581512"/>
              <a:gd name="T41" fmla="*/ 2351 h 1583344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1581512"/>
              <a:gd name="T64" fmla="*/ 0 h 1583344"/>
              <a:gd name="T65" fmla="*/ 1581512 w 1581512"/>
              <a:gd name="T66" fmla="*/ 1583344 h 1583344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1581512" h="1583344">
                <a:moveTo>
                  <a:pt x="1581512" y="0"/>
                </a:moveTo>
                <a:lnTo>
                  <a:pt x="1581512" y="1583344"/>
                </a:lnTo>
                <a:lnTo>
                  <a:pt x="201988" y="1583344"/>
                </a:lnTo>
                <a:lnTo>
                  <a:pt x="204537" y="1532872"/>
                </a:lnTo>
                <a:lnTo>
                  <a:pt x="0" y="1368099"/>
                </a:lnTo>
                <a:lnTo>
                  <a:pt x="13792" y="1277729"/>
                </a:lnTo>
                <a:cubicBezTo>
                  <a:pt x="35109" y="1173558"/>
                  <a:pt x="66547" y="1073074"/>
                  <a:pt x="107035" y="977350"/>
                </a:cubicBezTo>
                <a:lnTo>
                  <a:pt x="141831" y="905119"/>
                </a:lnTo>
                <a:lnTo>
                  <a:pt x="401497" y="886697"/>
                </a:lnTo>
                <a:lnTo>
                  <a:pt x="436882" y="828450"/>
                </a:lnTo>
                <a:lnTo>
                  <a:pt x="500697" y="743113"/>
                </a:lnTo>
                <a:lnTo>
                  <a:pt x="434542" y="485682"/>
                </a:lnTo>
                <a:lnTo>
                  <a:pt x="449978" y="468697"/>
                </a:lnTo>
                <a:cubicBezTo>
                  <a:pt x="522375" y="396301"/>
                  <a:pt x="601675" y="330809"/>
                  <a:pt x="686808" y="273295"/>
                </a:cubicBezTo>
                <a:lnTo>
                  <a:pt x="798947" y="205168"/>
                </a:lnTo>
                <a:lnTo>
                  <a:pt x="1024496" y="337827"/>
                </a:lnTo>
                <a:lnTo>
                  <a:pt x="1044209" y="328331"/>
                </a:lnTo>
                <a:cubicBezTo>
                  <a:pt x="1085495" y="310868"/>
                  <a:pt x="1127808" y="295357"/>
                  <a:pt x="1171032" y="281913"/>
                </a:cubicBezTo>
                <a:lnTo>
                  <a:pt x="1255054" y="260309"/>
                </a:lnTo>
                <a:lnTo>
                  <a:pt x="1359743" y="17138"/>
                </a:lnTo>
                <a:lnTo>
                  <a:pt x="1417899" y="8262"/>
                </a:lnTo>
                <a:lnTo>
                  <a:pt x="1581512" y="0"/>
                </a:lnTo>
                <a:close/>
              </a:path>
            </a:pathLst>
          </a:custGeom>
          <a:solidFill>
            <a:srgbClr val="FEFEFE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3802" name="任意多边形 23"/>
          <p:cNvSpPr>
            <a:spLocks noChangeArrowheads="1"/>
          </p:cNvSpPr>
          <p:nvPr/>
        </p:nvSpPr>
        <p:spPr bwMode="auto">
          <a:xfrm rot="687363">
            <a:off x="6501632" y="1347804"/>
            <a:ext cx="1039812" cy="1041400"/>
          </a:xfrm>
          <a:custGeom>
            <a:avLst/>
            <a:gdLst>
              <a:gd name="T0" fmla="*/ 449489 w 1581512"/>
              <a:gd name="T1" fmla="*/ 0 h 1583344"/>
              <a:gd name="T2" fmla="*/ 449489 w 1581512"/>
              <a:gd name="T3" fmla="*/ 450508 h 1583344"/>
              <a:gd name="T4" fmla="*/ 57408 w 1581512"/>
              <a:gd name="T5" fmla="*/ 450508 h 1583344"/>
              <a:gd name="T6" fmla="*/ 58132 w 1581512"/>
              <a:gd name="T7" fmla="*/ 436147 h 1583344"/>
              <a:gd name="T8" fmla="*/ 0 w 1581512"/>
              <a:gd name="T9" fmla="*/ 389264 h 1583344"/>
              <a:gd name="T10" fmla="*/ 3920 w 1581512"/>
              <a:gd name="T11" fmla="*/ 363551 h 1583344"/>
              <a:gd name="T12" fmla="*/ 30421 w 1581512"/>
              <a:gd name="T13" fmla="*/ 278084 h 1583344"/>
              <a:gd name="T14" fmla="*/ 40311 w 1581512"/>
              <a:gd name="T15" fmla="*/ 257533 h 1583344"/>
              <a:gd name="T16" fmla="*/ 114112 w 1581512"/>
              <a:gd name="T17" fmla="*/ 252291 h 1583344"/>
              <a:gd name="T18" fmla="*/ 124168 w 1581512"/>
              <a:gd name="T19" fmla="*/ 235718 h 1583344"/>
              <a:gd name="T20" fmla="*/ 142306 w 1581512"/>
              <a:gd name="T21" fmla="*/ 211437 h 1583344"/>
              <a:gd name="T22" fmla="*/ 123504 w 1581512"/>
              <a:gd name="T23" fmla="*/ 138191 h 1583344"/>
              <a:gd name="T24" fmla="*/ 127890 w 1581512"/>
              <a:gd name="T25" fmla="*/ 133358 h 1583344"/>
              <a:gd name="T26" fmla="*/ 195201 w 1581512"/>
              <a:gd name="T27" fmla="*/ 77760 h 1583344"/>
              <a:gd name="T28" fmla="*/ 227072 w 1581512"/>
              <a:gd name="T29" fmla="*/ 58376 h 1583344"/>
              <a:gd name="T30" fmla="*/ 291177 w 1581512"/>
              <a:gd name="T31" fmla="*/ 96121 h 1583344"/>
              <a:gd name="T32" fmla="*/ 296780 w 1581512"/>
              <a:gd name="T33" fmla="*/ 93420 h 1583344"/>
              <a:gd name="T34" fmla="*/ 332825 w 1581512"/>
              <a:gd name="T35" fmla="*/ 80212 h 1583344"/>
              <a:gd name="T36" fmla="*/ 356705 w 1581512"/>
              <a:gd name="T37" fmla="*/ 74065 h 1583344"/>
              <a:gd name="T38" fmla="*/ 386459 w 1581512"/>
              <a:gd name="T39" fmla="*/ 4876 h 1583344"/>
              <a:gd name="T40" fmla="*/ 402988 w 1581512"/>
              <a:gd name="T41" fmla="*/ 2351 h 1583344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1581512"/>
              <a:gd name="T64" fmla="*/ 0 h 1583344"/>
              <a:gd name="T65" fmla="*/ 1581512 w 1581512"/>
              <a:gd name="T66" fmla="*/ 1583344 h 1583344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1581512" h="1583344">
                <a:moveTo>
                  <a:pt x="1581512" y="0"/>
                </a:moveTo>
                <a:lnTo>
                  <a:pt x="1581512" y="1583344"/>
                </a:lnTo>
                <a:lnTo>
                  <a:pt x="201988" y="1583344"/>
                </a:lnTo>
                <a:lnTo>
                  <a:pt x="204537" y="1532872"/>
                </a:lnTo>
                <a:lnTo>
                  <a:pt x="0" y="1368099"/>
                </a:lnTo>
                <a:lnTo>
                  <a:pt x="13792" y="1277729"/>
                </a:lnTo>
                <a:cubicBezTo>
                  <a:pt x="35109" y="1173558"/>
                  <a:pt x="66547" y="1073074"/>
                  <a:pt x="107035" y="977350"/>
                </a:cubicBezTo>
                <a:lnTo>
                  <a:pt x="141831" y="905119"/>
                </a:lnTo>
                <a:lnTo>
                  <a:pt x="401497" y="886697"/>
                </a:lnTo>
                <a:lnTo>
                  <a:pt x="436882" y="828450"/>
                </a:lnTo>
                <a:lnTo>
                  <a:pt x="500697" y="743113"/>
                </a:lnTo>
                <a:lnTo>
                  <a:pt x="434542" y="485682"/>
                </a:lnTo>
                <a:lnTo>
                  <a:pt x="449978" y="468697"/>
                </a:lnTo>
                <a:cubicBezTo>
                  <a:pt x="522375" y="396301"/>
                  <a:pt x="601675" y="330809"/>
                  <a:pt x="686808" y="273295"/>
                </a:cubicBezTo>
                <a:lnTo>
                  <a:pt x="798947" y="205168"/>
                </a:lnTo>
                <a:lnTo>
                  <a:pt x="1024496" y="337827"/>
                </a:lnTo>
                <a:lnTo>
                  <a:pt x="1044209" y="328331"/>
                </a:lnTo>
                <a:cubicBezTo>
                  <a:pt x="1085495" y="310868"/>
                  <a:pt x="1127808" y="295357"/>
                  <a:pt x="1171032" y="281913"/>
                </a:cubicBezTo>
                <a:lnTo>
                  <a:pt x="1255054" y="260309"/>
                </a:lnTo>
                <a:lnTo>
                  <a:pt x="1359743" y="17138"/>
                </a:lnTo>
                <a:lnTo>
                  <a:pt x="1417899" y="8262"/>
                </a:lnTo>
                <a:lnTo>
                  <a:pt x="1581512" y="0"/>
                </a:lnTo>
                <a:close/>
              </a:path>
            </a:pathLst>
          </a:custGeom>
          <a:solidFill>
            <a:srgbClr val="FEFEFE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3803" name="任意多边形 24"/>
          <p:cNvSpPr>
            <a:spLocks noChangeArrowheads="1"/>
          </p:cNvSpPr>
          <p:nvPr/>
        </p:nvSpPr>
        <p:spPr bwMode="auto">
          <a:xfrm rot="687363" flipH="1" flipV="1">
            <a:off x="7314432" y="2573354"/>
            <a:ext cx="1039812" cy="1041400"/>
          </a:xfrm>
          <a:custGeom>
            <a:avLst/>
            <a:gdLst>
              <a:gd name="T0" fmla="*/ 449489 w 1581512"/>
              <a:gd name="T1" fmla="*/ 0 h 1583344"/>
              <a:gd name="T2" fmla="*/ 449489 w 1581512"/>
              <a:gd name="T3" fmla="*/ 450508 h 1583344"/>
              <a:gd name="T4" fmla="*/ 57408 w 1581512"/>
              <a:gd name="T5" fmla="*/ 450508 h 1583344"/>
              <a:gd name="T6" fmla="*/ 58132 w 1581512"/>
              <a:gd name="T7" fmla="*/ 436147 h 1583344"/>
              <a:gd name="T8" fmla="*/ 0 w 1581512"/>
              <a:gd name="T9" fmla="*/ 389264 h 1583344"/>
              <a:gd name="T10" fmla="*/ 3920 w 1581512"/>
              <a:gd name="T11" fmla="*/ 363551 h 1583344"/>
              <a:gd name="T12" fmla="*/ 30421 w 1581512"/>
              <a:gd name="T13" fmla="*/ 278084 h 1583344"/>
              <a:gd name="T14" fmla="*/ 40311 w 1581512"/>
              <a:gd name="T15" fmla="*/ 257533 h 1583344"/>
              <a:gd name="T16" fmla="*/ 114112 w 1581512"/>
              <a:gd name="T17" fmla="*/ 252291 h 1583344"/>
              <a:gd name="T18" fmla="*/ 124168 w 1581512"/>
              <a:gd name="T19" fmla="*/ 235718 h 1583344"/>
              <a:gd name="T20" fmla="*/ 142306 w 1581512"/>
              <a:gd name="T21" fmla="*/ 211437 h 1583344"/>
              <a:gd name="T22" fmla="*/ 123504 w 1581512"/>
              <a:gd name="T23" fmla="*/ 138191 h 1583344"/>
              <a:gd name="T24" fmla="*/ 127890 w 1581512"/>
              <a:gd name="T25" fmla="*/ 133358 h 1583344"/>
              <a:gd name="T26" fmla="*/ 195201 w 1581512"/>
              <a:gd name="T27" fmla="*/ 77760 h 1583344"/>
              <a:gd name="T28" fmla="*/ 227072 w 1581512"/>
              <a:gd name="T29" fmla="*/ 58376 h 1583344"/>
              <a:gd name="T30" fmla="*/ 291177 w 1581512"/>
              <a:gd name="T31" fmla="*/ 96121 h 1583344"/>
              <a:gd name="T32" fmla="*/ 296780 w 1581512"/>
              <a:gd name="T33" fmla="*/ 93420 h 1583344"/>
              <a:gd name="T34" fmla="*/ 332825 w 1581512"/>
              <a:gd name="T35" fmla="*/ 80212 h 1583344"/>
              <a:gd name="T36" fmla="*/ 356705 w 1581512"/>
              <a:gd name="T37" fmla="*/ 74065 h 1583344"/>
              <a:gd name="T38" fmla="*/ 386459 w 1581512"/>
              <a:gd name="T39" fmla="*/ 4876 h 1583344"/>
              <a:gd name="T40" fmla="*/ 402988 w 1581512"/>
              <a:gd name="T41" fmla="*/ 2351 h 1583344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1581512"/>
              <a:gd name="T64" fmla="*/ 0 h 1583344"/>
              <a:gd name="T65" fmla="*/ 1581512 w 1581512"/>
              <a:gd name="T66" fmla="*/ 1583344 h 1583344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1581512" h="1583344">
                <a:moveTo>
                  <a:pt x="1581512" y="0"/>
                </a:moveTo>
                <a:lnTo>
                  <a:pt x="1581512" y="1583344"/>
                </a:lnTo>
                <a:lnTo>
                  <a:pt x="201988" y="1583344"/>
                </a:lnTo>
                <a:lnTo>
                  <a:pt x="204537" y="1532872"/>
                </a:lnTo>
                <a:lnTo>
                  <a:pt x="0" y="1368099"/>
                </a:lnTo>
                <a:lnTo>
                  <a:pt x="13792" y="1277729"/>
                </a:lnTo>
                <a:cubicBezTo>
                  <a:pt x="35109" y="1173558"/>
                  <a:pt x="66547" y="1073074"/>
                  <a:pt x="107035" y="977350"/>
                </a:cubicBezTo>
                <a:lnTo>
                  <a:pt x="141831" y="905119"/>
                </a:lnTo>
                <a:lnTo>
                  <a:pt x="401497" y="886697"/>
                </a:lnTo>
                <a:lnTo>
                  <a:pt x="436882" y="828450"/>
                </a:lnTo>
                <a:lnTo>
                  <a:pt x="500697" y="743113"/>
                </a:lnTo>
                <a:lnTo>
                  <a:pt x="434542" y="485682"/>
                </a:lnTo>
                <a:lnTo>
                  <a:pt x="449978" y="468697"/>
                </a:lnTo>
                <a:cubicBezTo>
                  <a:pt x="522375" y="396301"/>
                  <a:pt x="601675" y="330809"/>
                  <a:pt x="686808" y="273295"/>
                </a:cubicBezTo>
                <a:lnTo>
                  <a:pt x="798947" y="205168"/>
                </a:lnTo>
                <a:lnTo>
                  <a:pt x="1024496" y="337827"/>
                </a:lnTo>
                <a:lnTo>
                  <a:pt x="1044209" y="328331"/>
                </a:lnTo>
                <a:cubicBezTo>
                  <a:pt x="1085495" y="310868"/>
                  <a:pt x="1127808" y="295357"/>
                  <a:pt x="1171032" y="281913"/>
                </a:cubicBezTo>
                <a:lnTo>
                  <a:pt x="1255054" y="260309"/>
                </a:lnTo>
                <a:lnTo>
                  <a:pt x="1359743" y="17138"/>
                </a:lnTo>
                <a:lnTo>
                  <a:pt x="1417899" y="8262"/>
                </a:lnTo>
                <a:lnTo>
                  <a:pt x="1581512" y="0"/>
                </a:lnTo>
                <a:close/>
              </a:path>
            </a:pathLst>
          </a:custGeom>
          <a:solidFill>
            <a:srgbClr val="FEFEFE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3804" name="任意多边形 25"/>
          <p:cNvSpPr>
            <a:spLocks noChangeArrowheads="1"/>
          </p:cNvSpPr>
          <p:nvPr/>
        </p:nvSpPr>
        <p:spPr bwMode="auto">
          <a:xfrm rot="687363" flipV="1">
            <a:off x="6295257" y="2366979"/>
            <a:ext cx="1039812" cy="1041400"/>
          </a:xfrm>
          <a:custGeom>
            <a:avLst/>
            <a:gdLst>
              <a:gd name="T0" fmla="*/ 449489 w 1581512"/>
              <a:gd name="T1" fmla="*/ 0 h 1583344"/>
              <a:gd name="T2" fmla="*/ 449489 w 1581512"/>
              <a:gd name="T3" fmla="*/ 450508 h 1583344"/>
              <a:gd name="T4" fmla="*/ 57408 w 1581512"/>
              <a:gd name="T5" fmla="*/ 450508 h 1583344"/>
              <a:gd name="T6" fmla="*/ 58132 w 1581512"/>
              <a:gd name="T7" fmla="*/ 436147 h 1583344"/>
              <a:gd name="T8" fmla="*/ 0 w 1581512"/>
              <a:gd name="T9" fmla="*/ 389264 h 1583344"/>
              <a:gd name="T10" fmla="*/ 3920 w 1581512"/>
              <a:gd name="T11" fmla="*/ 363551 h 1583344"/>
              <a:gd name="T12" fmla="*/ 30421 w 1581512"/>
              <a:gd name="T13" fmla="*/ 278084 h 1583344"/>
              <a:gd name="T14" fmla="*/ 40311 w 1581512"/>
              <a:gd name="T15" fmla="*/ 257533 h 1583344"/>
              <a:gd name="T16" fmla="*/ 114112 w 1581512"/>
              <a:gd name="T17" fmla="*/ 252291 h 1583344"/>
              <a:gd name="T18" fmla="*/ 124168 w 1581512"/>
              <a:gd name="T19" fmla="*/ 235718 h 1583344"/>
              <a:gd name="T20" fmla="*/ 142306 w 1581512"/>
              <a:gd name="T21" fmla="*/ 211437 h 1583344"/>
              <a:gd name="T22" fmla="*/ 123504 w 1581512"/>
              <a:gd name="T23" fmla="*/ 138191 h 1583344"/>
              <a:gd name="T24" fmla="*/ 127890 w 1581512"/>
              <a:gd name="T25" fmla="*/ 133358 h 1583344"/>
              <a:gd name="T26" fmla="*/ 195201 w 1581512"/>
              <a:gd name="T27" fmla="*/ 77760 h 1583344"/>
              <a:gd name="T28" fmla="*/ 227072 w 1581512"/>
              <a:gd name="T29" fmla="*/ 58376 h 1583344"/>
              <a:gd name="T30" fmla="*/ 291177 w 1581512"/>
              <a:gd name="T31" fmla="*/ 96121 h 1583344"/>
              <a:gd name="T32" fmla="*/ 296780 w 1581512"/>
              <a:gd name="T33" fmla="*/ 93420 h 1583344"/>
              <a:gd name="T34" fmla="*/ 332825 w 1581512"/>
              <a:gd name="T35" fmla="*/ 80212 h 1583344"/>
              <a:gd name="T36" fmla="*/ 356705 w 1581512"/>
              <a:gd name="T37" fmla="*/ 74065 h 1583344"/>
              <a:gd name="T38" fmla="*/ 386459 w 1581512"/>
              <a:gd name="T39" fmla="*/ 4876 h 1583344"/>
              <a:gd name="T40" fmla="*/ 402988 w 1581512"/>
              <a:gd name="T41" fmla="*/ 2351 h 1583344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w 1581512"/>
              <a:gd name="T64" fmla="*/ 0 h 1583344"/>
              <a:gd name="T65" fmla="*/ 1581512 w 1581512"/>
              <a:gd name="T66" fmla="*/ 1583344 h 1583344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T63" t="T64" r="T65" b="T66"/>
            <a:pathLst>
              <a:path w="1581512" h="1583344">
                <a:moveTo>
                  <a:pt x="1581512" y="0"/>
                </a:moveTo>
                <a:lnTo>
                  <a:pt x="1581512" y="1583344"/>
                </a:lnTo>
                <a:lnTo>
                  <a:pt x="201988" y="1583344"/>
                </a:lnTo>
                <a:lnTo>
                  <a:pt x="204537" y="1532872"/>
                </a:lnTo>
                <a:lnTo>
                  <a:pt x="0" y="1368099"/>
                </a:lnTo>
                <a:lnTo>
                  <a:pt x="13792" y="1277729"/>
                </a:lnTo>
                <a:cubicBezTo>
                  <a:pt x="35109" y="1173558"/>
                  <a:pt x="66547" y="1073074"/>
                  <a:pt x="107035" y="977350"/>
                </a:cubicBezTo>
                <a:lnTo>
                  <a:pt x="141831" y="905119"/>
                </a:lnTo>
                <a:lnTo>
                  <a:pt x="401497" y="886697"/>
                </a:lnTo>
                <a:lnTo>
                  <a:pt x="436882" y="828450"/>
                </a:lnTo>
                <a:lnTo>
                  <a:pt x="500697" y="743113"/>
                </a:lnTo>
                <a:lnTo>
                  <a:pt x="434542" y="485682"/>
                </a:lnTo>
                <a:lnTo>
                  <a:pt x="449978" y="468697"/>
                </a:lnTo>
                <a:cubicBezTo>
                  <a:pt x="522375" y="396301"/>
                  <a:pt x="601675" y="330809"/>
                  <a:pt x="686808" y="273295"/>
                </a:cubicBezTo>
                <a:lnTo>
                  <a:pt x="798947" y="205168"/>
                </a:lnTo>
                <a:lnTo>
                  <a:pt x="1024496" y="337827"/>
                </a:lnTo>
                <a:lnTo>
                  <a:pt x="1044209" y="328331"/>
                </a:lnTo>
                <a:cubicBezTo>
                  <a:pt x="1085495" y="310868"/>
                  <a:pt x="1127808" y="295357"/>
                  <a:pt x="1171032" y="281913"/>
                </a:cubicBezTo>
                <a:lnTo>
                  <a:pt x="1255054" y="260309"/>
                </a:lnTo>
                <a:lnTo>
                  <a:pt x="1359743" y="17138"/>
                </a:lnTo>
                <a:lnTo>
                  <a:pt x="1417899" y="8262"/>
                </a:lnTo>
                <a:lnTo>
                  <a:pt x="1581512" y="0"/>
                </a:lnTo>
                <a:close/>
              </a:path>
            </a:pathLst>
          </a:custGeom>
          <a:solidFill>
            <a:srgbClr val="FEFEFE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42719B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3805" name="文本框 36"/>
          <p:cNvSpPr>
            <a:spLocks noChangeArrowheads="1"/>
          </p:cNvSpPr>
          <p:nvPr/>
        </p:nvSpPr>
        <p:spPr bwMode="auto">
          <a:xfrm>
            <a:off x="7079094" y="3734815"/>
            <a:ext cx="444224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方正姚体" pitchFamily="2" charset="-122"/>
              </a:rPr>
              <a:t>Animation</a:t>
            </a:r>
            <a:endParaRPr lang="en-US" altLang="zh-CN" sz="2000" b="1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  <a:sym typeface="方正姚体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rgbClr val="FEFEFE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Add more details to the animation</a:t>
            </a:r>
          </a:p>
        </p:txBody>
      </p:sp>
      <p:sp>
        <p:nvSpPr>
          <p:cNvPr id="33806" name="文本框 37"/>
          <p:cNvSpPr>
            <a:spLocks noChangeArrowheads="1"/>
          </p:cNvSpPr>
          <p:nvPr/>
        </p:nvSpPr>
        <p:spPr bwMode="auto">
          <a:xfrm>
            <a:off x="2458693" y="1789307"/>
            <a:ext cx="359000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方正姚体" pitchFamily="2" charset="-122"/>
              </a:rPr>
              <a:t>Efficiency </a:t>
            </a:r>
            <a:endParaRPr lang="en-US" altLang="zh-CN" sz="2000" b="1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  <a:sym typeface="方正姚体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rgbClr val="FEFEFE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Improve the efficiency of web crawlers</a:t>
            </a:r>
          </a:p>
        </p:txBody>
      </p:sp>
      <p:sp>
        <p:nvSpPr>
          <p:cNvPr id="33808" name="文本框 39"/>
          <p:cNvSpPr>
            <a:spLocks noChangeArrowheads="1"/>
          </p:cNvSpPr>
          <p:nvPr/>
        </p:nvSpPr>
        <p:spPr bwMode="auto">
          <a:xfrm>
            <a:off x="968927" y="4356588"/>
            <a:ext cx="349913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  <a:sym typeface="Calibri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charset="0"/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方正姚体" pitchFamily="2" charset="-122"/>
              </a:rPr>
              <a:t>Filter </a:t>
            </a:r>
            <a:r>
              <a:rPr lang="en-US" altLang="zh-CN" sz="2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方正姚体" pitchFamily="2" charset="-122"/>
              </a:rPr>
              <a:t>Function</a:t>
            </a:r>
            <a:endParaRPr lang="en-US" altLang="zh-CN" sz="2000" b="1" dirty="0">
              <a:solidFill>
                <a:srgbClr val="FEFEFE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rgbClr val="FEFEFE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Add the function of Filter according   to the price or comments</a:t>
            </a:r>
          </a:p>
        </p:txBody>
      </p:sp>
      <p:grpSp>
        <p:nvGrpSpPr>
          <p:cNvPr id="33809" name="组合 40"/>
          <p:cNvGrpSpPr>
            <a:grpSpLocks/>
          </p:cNvGrpSpPr>
          <p:nvPr/>
        </p:nvGrpSpPr>
        <p:grpSpPr bwMode="auto">
          <a:xfrm>
            <a:off x="4690293" y="3101992"/>
            <a:ext cx="463551" cy="517525"/>
            <a:chOff x="0" y="0"/>
            <a:chExt cx="402656" cy="450303"/>
          </a:xfrm>
        </p:grpSpPr>
        <p:sp>
          <p:nvSpPr>
            <p:cNvPr id="33842" name="Freeform 108"/>
            <p:cNvSpPr>
              <a:spLocks noEditPoints="1" noChangeArrowheads="1"/>
            </p:cNvSpPr>
            <p:nvPr/>
          </p:nvSpPr>
          <p:spPr bwMode="auto">
            <a:xfrm>
              <a:off x="69134" y="167228"/>
              <a:ext cx="56988" cy="57923"/>
            </a:xfrm>
            <a:custGeom>
              <a:avLst/>
              <a:gdLst>
                <a:gd name="T0" fmla="*/ 2147483646 w 26"/>
                <a:gd name="T1" fmla="*/ 0 h 26"/>
                <a:gd name="T2" fmla="*/ 0 w 26"/>
                <a:gd name="T3" fmla="*/ 2147483646 h 26"/>
                <a:gd name="T4" fmla="*/ 2147483646 w 26"/>
                <a:gd name="T5" fmla="*/ 2147483646 h 26"/>
                <a:gd name="T6" fmla="*/ 2147483646 w 26"/>
                <a:gd name="T7" fmla="*/ 2147483646 h 26"/>
                <a:gd name="T8" fmla="*/ 2147483646 w 26"/>
                <a:gd name="T9" fmla="*/ 0 h 26"/>
                <a:gd name="T10" fmla="*/ 2147483646 w 26"/>
                <a:gd name="T11" fmla="*/ 2147483646 h 26"/>
                <a:gd name="T12" fmla="*/ 2147483646 w 26"/>
                <a:gd name="T13" fmla="*/ 2147483646 h 26"/>
                <a:gd name="T14" fmla="*/ 2147483646 w 26"/>
                <a:gd name="T15" fmla="*/ 2147483646 h 26"/>
                <a:gd name="T16" fmla="*/ 2147483646 w 26"/>
                <a:gd name="T17" fmla="*/ 2147483646 h 26"/>
                <a:gd name="T18" fmla="*/ 2147483646 w 26"/>
                <a:gd name="T19" fmla="*/ 2147483646 h 2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6"/>
                <a:gd name="T31" fmla="*/ 0 h 26"/>
                <a:gd name="T32" fmla="*/ 26 w 26"/>
                <a:gd name="T33" fmla="*/ 26 h 2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43" name="Freeform 109"/>
            <p:cNvSpPr>
              <a:spLocks noEditPoints="1" noChangeArrowheads="1"/>
            </p:cNvSpPr>
            <p:nvPr/>
          </p:nvSpPr>
          <p:spPr bwMode="auto">
            <a:xfrm>
              <a:off x="197125" y="129859"/>
              <a:ext cx="48580" cy="48580"/>
            </a:xfrm>
            <a:custGeom>
              <a:avLst/>
              <a:gdLst>
                <a:gd name="T0" fmla="*/ 2147483646 w 22"/>
                <a:gd name="T1" fmla="*/ 0 h 22"/>
                <a:gd name="T2" fmla="*/ 0 w 22"/>
                <a:gd name="T3" fmla="*/ 2147483646 h 22"/>
                <a:gd name="T4" fmla="*/ 2147483646 w 22"/>
                <a:gd name="T5" fmla="*/ 2147483646 h 22"/>
                <a:gd name="T6" fmla="*/ 2147483646 w 22"/>
                <a:gd name="T7" fmla="*/ 2147483646 h 22"/>
                <a:gd name="T8" fmla="*/ 2147483646 w 22"/>
                <a:gd name="T9" fmla="*/ 0 h 22"/>
                <a:gd name="T10" fmla="*/ 2147483646 w 22"/>
                <a:gd name="T11" fmla="*/ 2147483646 h 22"/>
                <a:gd name="T12" fmla="*/ 2147483646 w 22"/>
                <a:gd name="T13" fmla="*/ 2147483646 h 22"/>
                <a:gd name="T14" fmla="*/ 2147483646 w 22"/>
                <a:gd name="T15" fmla="*/ 2147483646 h 22"/>
                <a:gd name="T16" fmla="*/ 2147483646 w 22"/>
                <a:gd name="T17" fmla="*/ 2147483646 h 22"/>
                <a:gd name="T18" fmla="*/ 2147483646 w 22"/>
                <a:gd name="T19" fmla="*/ 2147483646 h 2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2"/>
                <a:gd name="T31" fmla="*/ 0 h 22"/>
                <a:gd name="T32" fmla="*/ 22 w 22"/>
                <a:gd name="T33" fmla="*/ 22 h 2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44" name="Freeform 110"/>
            <p:cNvSpPr>
              <a:spLocks noEditPoints="1" noChangeArrowheads="1"/>
            </p:cNvSpPr>
            <p:nvPr/>
          </p:nvSpPr>
          <p:spPr bwMode="auto">
            <a:xfrm>
              <a:off x="82213" y="181242"/>
              <a:ext cx="30830" cy="30830"/>
            </a:xfrm>
            <a:custGeom>
              <a:avLst/>
              <a:gdLst>
                <a:gd name="T0" fmla="*/ 2147483646 w 14"/>
                <a:gd name="T1" fmla="*/ 0 h 14"/>
                <a:gd name="T2" fmla="*/ 0 w 14"/>
                <a:gd name="T3" fmla="*/ 2147483646 h 14"/>
                <a:gd name="T4" fmla="*/ 2147483646 w 14"/>
                <a:gd name="T5" fmla="*/ 2147483646 h 14"/>
                <a:gd name="T6" fmla="*/ 2147483646 w 14"/>
                <a:gd name="T7" fmla="*/ 2147483646 h 14"/>
                <a:gd name="T8" fmla="*/ 2147483646 w 14"/>
                <a:gd name="T9" fmla="*/ 0 h 14"/>
                <a:gd name="T10" fmla="*/ 2147483646 w 14"/>
                <a:gd name="T11" fmla="*/ 2147483646 h 14"/>
                <a:gd name="T12" fmla="*/ 2147483646 w 14"/>
                <a:gd name="T13" fmla="*/ 2147483646 h 14"/>
                <a:gd name="T14" fmla="*/ 2147483646 w 14"/>
                <a:gd name="T15" fmla="*/ 2147483646 h 14"/>
                <a:gd name="T16" fmla="*/ 2147483646 w 14"/>
                <a:gd name="T17" fmla="*/ 2147483646 h 14"/>
                <a:gd name="T18" fmla="*/ 2147483646 w 14"/>
                <a:gd name="T19" fmla="*/ 2147483646 h 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14"/>
                <a:gd name="T32" fmla="*/ 14 w 14"/>
                <a:gd name="T33" fmla="*/ 14 h 1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45" name="Freeform 111"/>
            <p:cNvSpPr>
              <a:spLocks noEditPoints="1" noChangeArrowheads="1"/>
            </p:cNvSpPr>
            <p:nvPr/>
          </p:nvSpPr>
          <p:spPr bwMode="auto">
            <a:xfrm>
              <a:off x="172834" y="105568"/>
              <a:ext cx="97161" cy="97161"/>
            </a:xfrm>
            <a:custGeom>
              <a:avLst/>
              <a:gdLst>
                <a:gd name="T0" fmla="*/ 2147483646 w 44"/>
                <a:gd name="T1" fmla="*/ 0 h 44"/>
                <a:gd name="T2" fmla="*/ 0 w 44"/>
                <a:gd name="T3" fmla="*/ 2147483646 h 44"/>
                <a:gd name="T4" fmla="*/ 2147483646 w 44"/>
                <a:gd name="T5" fmla="*/ 2147483646 h 44"/>
                <a:gd name="T6" fmla="*/ 2147483646 w 44"/>
                <a:gd name="T7" fmla="*/ 2147483646 h 44"/>
                <a:gd name="T8" fmla="*/ 2147483646 w 44"/>
                <a:gd name="T9" fmla="*/ 0 h 44"/>
                <a:gd name="T10" fmla="*/ 2147483646 w 44"/>
                <a:gd name="T11" fmla="*/ 2147483646 h 44"/>
                <a:gd name="T12" fmla="*/ 2147483646 w 44"/>
                <a:gd name="T13" fmla="*/ 2147483646 h 44"/>
                <a:gd name="T14" fmla="*/ 2147483646 w 44"/>
                <a:gd name="T15" fmla="*/ 2147483646 h 44"/>
                <a:gd name="T16" fmla="*/ 2147483646 w 44"/>
                <a:gd name="T17" fmla="*/ 2147483646 h 44"/>
                <a:gd name="T18" fmla="*/ 2147483646 w 44"/>
                <a:gd name="T19" fmla="*/ 2147483646 h 4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44"/>
                <a:gd name="T31" fmla="*/ 0 h 44"/>
                <a:gd name="T32" fmla="*/ 44 w 44"/>
                <a:gd name="T33" fmla="*/ 44 h 4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46" name="Freeform 112"/>
            <p:cNvSpPr>
              <a:spLocks noEditPoints="1" noChangeArrowheads="1"/>
            </p:cNvSpPr>
            <p:nvPr/>
          </p:nvSpPr>
          <p:spPr bwMode="auto">
            <a:xfrm>
              <a:off x="0" y="0"/>
              <a:ext cx="402656" cy="450303"/>
            </a:xfrm>
            <a:custGeom>
              <a:avLst/>
              <a:gdLst>
                <a:gd name="T0" fmla="*/ 2147483646 w 182"/>
                <a:gd name="T1" fmla="*/ 2147483646 h 204"/>
                <a:gd name="T2" fmla="*/ 2147483646 w 182"/>
                <a:gd name="T3" fmla="*/ 2147483646 h 204"/>
                <a:gd name="T4" fmla="*/ 2147483646 w 182"/>
                <a:gd name="T5" fmla="*/ 0 h 204"/>
                <a:gd name="T6" fmla="*/ 2147483646 w 182"/>
                <a:gd name="T7" fmla="*/ 2147483646 h 204"/>
                <a:gd name="T8" fmla="*/ 0 w 182"/>
                <a:gd name="T9" fmla="*/ 2147483646 h 204"/>
                <a:gd name="T10" fmla="*/ 2147483646 w 182"/>
                <a:gd name="T11" fmla="*/ 2147483646 h 204"/>
                <a:gd name="T12" fmla="*/ 2147483646 w 182"/>
                <a:gd name="T13" fmla="*/ 2147483646 h 204"/>
                <a:gd name="T14" fmla="*/ 2147483646 w 182"/>
                <a:gd name="T15" fmla="*/ 2147483646 h 204"/>
                <a:gd name="T16" fmla="*/ 2147483646 w 182"/>
                <a:gd name="T17" fmla="*/ 2147483646 h 204"/>
                <a:gd name="T18" fmla="*/ 2147483646 w 182"/>
                <a:gd name="T19" fmla="*/ 2147483646 h 204"/>
                <a:gd name="T20" fmla="*/ 2147483646 w 182"/>
                <a:gd name="T21" fmla="*/ 2147483646 h 204"/>
                <a:gd name="T22" fmla="*/ 2147483646 w 182"/>
                <a:gd name="T23" fmla="*/ 2147483646 h 204"/>
                <a:gd name="T24" fmla="*/ 2147483646 w 182"/>
                <a:gd name="T25" fmla="*/ 2147483646 h 204"/>
                <a:gd name="T26" fmla="*/ 2147483646 w 182"/>
                <a:gd name="T27" fmla="*/ 2147483646 h 204"/>
                <a:gd name="T28" fmla="*/ 2147483646 w 182"/>
                <a:gd name="T29" fmla="*/ 2147483646 h 204"/>
                <a:gd name="T30" fmla="*/ 2147483646 w 182"/>
                <a:gd name="T31" fmla="*/ 2147483646 h 204"/>
                <a:gd name="T32" fmla="*/ 2147483646 w 182"/>
                <a:gd name="T33" fmla="*/ 2147483646 h 204"/>
                <a:gd name="T34" fmla="*/ 2147483646 w 182"/>
                <a:gd name="T35" fmla="*/ 2147483646 h 204"/>
                <a:gd name="T36" fmla="*/ 2147483646 w 182"/>
                <a:gd name="T37" fmla="*/ 2147483646 h 204"/>
                <a:gd name="T38" fmla="*/ 2147483646 w 182"/>
                <a:gd name="T39" fmla="*/ 2147483646 h 204"/>
                <a:gd name="T40" fmla="*/ 2147483646 w 182"/>
                <a:gd name="T41" fmla="*/ 2147483646 h 204"/>
                <a:gd name="T42" fmla="*/ 2147483646 w 182"/>
                <a:gd name="T43" fmla="*/ 2147483646 h 204"/>
                <a:gd name="T44" fmla="*/ 2147483646 w 182"/>
                <a:gd name="T45" fmla="*/ 2147483646 h 204"/>
                <a:gd name="T46" fmla="*/ 2147483646 w 182"/>
                <a:gd name="T47" fmla="*/ 2147483646 h 204"/>
                <a:gd name="T48" fmla="*/ 2147483646 w 182"/>
                <a:gd name="T49" fmla="*/ 2147483646 h 204"/>
                <a:gd name="T50" fmla="*/ 2147483646 w 182"/>
                <a:gd name="T51" fmla="*/ 2147483646 h 204"/>
                <a:gd name="T52" fmla="*/ 2147483646 w 182"/>
                <a:gd name="T53" fmla="*/ 2147483646 h 204"/>
                <a:gd name="T54" fmla="*/ 2147483646 w 182"/>
                <a:gd name="T55" fmla="*/ 2147483646 h 204"/>
                <a:gd name="T56" fmla="*/ 2147483646 w 182"/>
                <a:gd name="T57" fmla="*/ 2147483646 h 204"/>
                <a:gd name="T58" fmla="*/ 2147483646 w 182"/>
                <a:gd name="T59" fmla="*/ 2147483646 h 204"/>
                <a:gd name="T60" fmla="*/ 2147483646 w 182"/>
                <a:gd name="T61" fmla="*/ 2147483646 h 204"/>
                <a:gd name="T62" fmla="*/ 2147483646 w 182"/>
                <a:gd name="T63" fmla="*/ 2147483646 h 204"/>
                <a:gd name="T64" fmla="*/ 2147483646 w 182"/>
                <a:gd name="T65" fmla="*/ 2147483646 h 204"/>
                <a:gd name="T66" fmla="*/ 2147483646 w 182"/>
                <a:gd name="T67" fmla="*/ 2147483646 h 204"/>
                <a:gd name="T68" fmla="*/ 2147483646 w 182"/>
                <a:gd name="T69" fmla="*/ 2147483646 h 204"/>
                <a:gd name="T70" fmla="*/ 2147483646 w 182"/>
                <a:gd name="T71" fmla="*/ 2147483646 h 204"/>
                <a:gd name="T72" fmla="*/ 2147483646 w 182"/>
                <a:gd name="T73" fmla="*/ 2147483646 h 204"/>
                <a:gd name="T74" fmla="*/ 2147483646 w 182"/>
                <a:gd name="T75" fmla="*/ 2147483646 h 204"/>
                <a:gd name="T76" fmla="*/ 2147483646 w 182"/>
                <a:gd name="T77" fmla="*/ 2147483646 h 204"/>
                <a:gd name="T78" fmla="*/ 2147483646 w 182"/>
                <a:gd name="T79" fmla="*/ 2147483646 h 204"/>
                <a:gd name="T80" fmla="*/ 2147483646 w 182"/>
                <a:gd name="T81" fmla="*/ 2147483646 h 204"/>
                <a:gd name="T82" fmla="*/ 2147483646 w 182"/>
                <a:gd name="T83" fmla="*/ 2147483646 h 204"/>
                <a:gd name="T84" fmla="*/ 2147483646 w 182"/>
                <a:gd name="T85" fmla="*/ 2147483646 h 204"/>
                <a:gd name="T86" fmla="*/ 2147483646 w 182"/>
                <a:gd name="T87" fmla="*/ 2147483646 h 204"/>
                <a:gd name="T88" fmla="*/ 2147483646 w 182"/>
                <a:gd name="T89" fmla="*/ 2147483646 h 204"/>
                <a:gd name="T90" fmla="*/ 2147483646 w 182"/>
                <a:gd name="T91" fmla="*/ 2147483646 h 20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82"/>
                <a:gd name="T139" fmla="*/ 0 h 204"/>
                <a:gd name="T140" fmla="*/ 182 w 182"/>
                <a:gd name="T141" fmla="*/ 204 h 20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3810" name="组合 46"/>
          <p:cNvGrpSpPr>
            <a:grpSpLocks/>
          </p:cNvGrpSpPr>
          <p:nvPr/>
        </p:nvGrpSpPr>
        <p:grpSpPr bwMode="auto">
          <a:xfrm>
            <a:off x="4696643" y="4237056"/>
            <a:ext cx="441325" cy="500063"/>
            <a:chOff x="0" y="0"/>
            <a:chExt cx="406393" cy="459645"/>
          </a:xfrm>
        </p:grpSpPr>
        <p:sp>
          <p:nvSpPr>
            <p:cNvPr id="33839" name="Freeform 148"/>
            <p:cNvSpPr>
              <a:spLocks noEditPoints="1" noChangeArrowheads="1"/>
            </p:cNvSpPr>
            <p:nvPr/>
          </p:nvSpPr>
          <p:spPr bwMode="auto">
            <a:xfrm>
              <a:off x="55120" y="0"/>
              <a:ext cx="351273" cy="456842"/>
            </a:xfrm>
            <a:custGeom>
              <a:avLst/>
              <a:gdLst>
                <a:gd name="T0" fmla="*/ 2147483646 w 159"/>
                <a:gd name="T1" fmla="*/ 2147483646 h 207"/>
                <a:gd name="T2" fmla="*/ 2147483646 w 159"/>
                <a:gd name="T3" fmla="*/ 2147483646 h 207"/>
                <a:gd name="T4" fmla="*/ 2147483646 w 159"/>
                <a:gd name="T5" fmla="*/ 2147483646 h 207"/>
                <a:gd name="T6" fmla="*/ 2147483646 w 159"/>
                <a:gd name="T7" fmla="*/ 2147483646 h 207"/>
                <a:gd name="T8" fmla="*/ 2147483646 w 159"/>
                <a:gd name="T9" fmla="*/ 2147483646 h 207"/>
                <a:gd name="T10" fmla="*/ 2147483646 w 159"/>
                <a:gd name="T11" fmla="*/ 2147483646 h 207"/>
                <a:gd name="T12" fmla="*/ 2147483646 w 159"/>
                <a:gd name="T13" fmla="*/ 2147483646 h 207"/>
                <a:gd name="T14" fmla="*/ 2147483646 w 159"/>
                <a:gd name="T15" fmla="*/ 2147483646 h 207"/>
                <a:gd name="T16" fmla="*/ 2147483646 w 159"/>
                <a:gd name="T17" fmla="*/ 2147483646 h 207"/>
                <a:gd name="T18" fmla="*/ 2147483646 w 159"/>
                <a:gd name="T19" fmla="*/ 2147483646 h 207"/>
                <a:gd name="T20" fmla="*/ 2147483646 w 159"/>
                <a:gd name="T21" fmla="*/ 2147483646 h 207"/>
                <a:gd name="T22" fmla="*/ 2147483646 w 159"/>
                <a:gd name="T23" fmla="*/ 2147483646 h 207"/>
                <a:gd name="T24" fmla="*/ 2147483646 w 159"/>
                <a:gd name="T25" fmla="*/ 2147483646 h 207"/>
                <a:gd name="T26" fmla="*/ 2147483646 w 159"/>
                <a:gd name="T27" fmla="*/ 2147483646 h 207"/>
                <a:gd name="T28" fmla="*/ 2147483646 w 159"/>
                <a:gd name="T29" fmla="*/ 2147483646 h 207"/>
                <a:gd name="T30" fmla="*/ 2147483646 w 159"/>
                <a:gd name="T31" fmla="*/ 2147483646 h 207"/>
                <a:gd name="T32" fmla="*/ 2147483646 w 159"/>
                <a:gd name="T33" fmla="*/ 2147483646 h 207"/>
                <a:gd name="T34" fmla="*/ 2147483646 w 159"/>
                <a:gd name="T35" fmla="*/ 2147483646 h 20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9"/>
                <a:gd name="T55" fmla="*/ 0 h 207"/>
                <a:gd name="T56" fmla="*/ 159 w 159"/>
                <a:gd name="T57" fmla="*/ 207 h 20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40" name="Freeform 149"/>
            <p:cNvSpPr>
              <a:spLocks noEditPoints="1" noChangeArrowheads="1"/>
            </p:cNvSpPr>
            <p:nvPr/>
          </p:nvSpPr>
          <p:spPr bwMode="auto">
            <a:xfrm>
              <a:off x="0" y="231691"/>
              <a:ext cx="231691" cy="227954"/>
            </a:xfrm>
            <a:custGeom>
              <a:avLst/>
              <a:gdLst>
                <a:gd name="T0" fmla="*/ 2147483646 w 105"/>
                <a:gd name="T1" fmla="*/ 2147483646 h 103"/>
                <a:gd name="T2" fmla="*/ 2147483646 w 105"/>
                <a:gd name="T3" fmla="*/ 2147483646 h 103"/>
                <a:gd name="T4" fmla="*/ 2147483646 w 105"/>
                <a:gd name="T5" fmla="*/ 2147483646 h 103"/>
                <a:gd name="T6" fmla="*/ 2147483646 w 105"/>
                <a:gd name="T7" fmla="*/ 2147483646 h 103"/>
                <a:gd name="T8" fmla="*/ 2147483646 w 105"/>
                <a:gd name="T9" fmla="*/ 2147483646 h 103"/>
                <a:gd name="T10" fmla="*/ 2147483646 w 105"/>
                <a:gd name="T11" fmla="*/ 0 h 103"/>
                <a:gd name="T12" fmla="*/ 2147483646 w 105"/>
                <a:gd name="T13" fmla="*/ 0 h 103"/>
                <a:gd name="T14" fmla="*/ 2147483646 w 105"/>
                <a:gd name="T15" fmla="*/ 2147483646 h 103"/>
                <a:gd name="T16" fmla="*/ 2147483646 w 105"/>
                <a:gd name="T17" fmla="*/ 2147483646 h 103"/>
                <a:gd name="T18" fmla="*/ 2147483646 w 105"/>
                <a:gd name="T19" fmla="*/ 2147483646 h 103"/>
                <a:gd name="T20" fmla="*/ 2147483646 w 105"/>
                <a:gd name="T21" fmla="*/ 2147483646 h 103"/>
                <a:gd name="T22" fmla="*/ 2147483646 w 105"/>
                <a:gd name="T23" fmla="*/ 2147483646 h 103"/>
                <a:gd name="T24" fmla="*/ 2147483646 w 105"/>
                <a:gd name="T25" fmla="*/ 2147483646 h 103"/>
                <a:gd name="T26" fmla="*/ 0 w 105"/>
                <a:gd name="T27" fmla="*/ 2147483646 h 103"/>
                <a:gd name="T28" fmla="*/ 0 w 105"/>
                <a:gd name="T29" fmla="*/ 2147483646 h 103"/>
                <a:gd name="T30" fmla="*/ 2147483646 w 105"/>
                <a:gd name="T31" fmla="*/ 2147483646 h 103"/>
                <a:gd name="T32" fmla="*/ 2147483646 w 105"/>
                <a:gd name="T33" fmla="*/ 2147483646 h 103"/>
                <a:gd name="T34" fmla="*/ 2147483646 w 105"/>
                <a:gd name="T35" fmla="*/ 2147483646 h 103"/>
                <a:gd name="T36" fmla="*/ 2147483646 w 105"/>
                <a:gd name="T37" fmla="*/ 2147483646 h 103"/>
                <a:gd name="T38" fmla="*/ 2147483646 w 105"/>
                <a:gd name="T39" fmla="*/ 2147483646 h 103"/>
                <a:gd name="T40" fmla="*/ 2147483646 w 105"/>
                <a:gd name="T41" fmla="*/ 2147483646 h 103"/>
                <a:gd name="T42" fmla="*/ 2147483646 w 105"/>
                <a:gd name="T43" fmla="*/ 2147483646 h 103"/>
                <a:gd name="T44" fmla="*/ 2147483646 w 105"/>
                <a:gd name="T45" fmla="*/ 2147483646 h 103"/>
                <a:gd name="T46" fmla="*/ 2147483646 w 105"/>
                <a:gd name="T47" fmla="*/ 2147483646 h 103"/>
                <a:gd name="T48" fmla="*/ 2147483646 w 105"/>
                <a:gd name="T49" fmla="*/ 2147483646 h 103"/>
                <a:gd name="T50" fmla="*/ 2147483646 w 105"/>
                <a:gd name="T51" fmla="*/ 2147483646 h 103"/>
                <a:gd name="T52" fmla="*/ 2147483646 w 105"/>
                <a:gd name="T53" fmla="*/ 2147483646 h 103"/>
                <a:gd name="T54" fmla="*/ 2147483646 w 105"/>
                <a:gd name="T55" fmla="*/ 2147483646 h 103"/>
                <a:gd name="T56" fmla="*/ 2147483646 w 105"/>
                <a:gd name="T57" fmla="*/ 2147483646 h 103"/>
                <a:gd name="T58" fmla="*/ 2147483646 w 105"/>
                <a:gd name="T59" fmla="*/ 2147483646 h 103"/>
                <a:gd name="T60" fmla="*/ 2147483646 w 105"/>
                <a:gd name="T61" fmla="*/ 2147483646 h 103"/>
                <a:gd name="T62" fmla="*/ 2147483646 w 105"/>
                <a:gd name="T63" fmla="*/ 2147483646 h 103"/>
                <a:gd name="T64" fmla="*/ 2147483646 w 105"/>
                <a:gd name="T65" fmla="*/ 2147483646 h 103"/>
                <a:gd name="T66" fmla="*/ 2147483646 w 105"/>
                <a:gd name="T67" fmla="*/ 2147483646 h 103"/>
                <a:gd name="T68" fmla="*/ 2147483646 w 105"/>
                <a:gd name="T69" fmla="*/ 2147483646 h 103"/>
                <a:gd name="T70" fmla="*/ 2147483646 w 105"/>
                <a:gd name="T71" fmla="*/ 2147483646 h 103"/>
                <a:gd name="T72" fmla="*/ 2147483646 w 105"/>
                <a:gd name="T73" fmla="*/ 2147483646 h 103"/>
                <a:gd name="T74" fmla="*/ 2147483646 w 105"/>
                <a:gd name="T75" fmla="*/ 2147483646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5"/>
                <a:gd name="T115" fmla="*/ 0 h 103"/>
                <a:gd name="T116" fmla="*/ 105 w 105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41" name="Oval 150"/>
            <p:cNvSpPr>
              <a:spLocks noChangeArrowheads="1"/>
            </p:cNvSpPr>
            <p:nvPr/>
          </p:nvSpPr>
          <p:spPr bwMode="auto">
            <a:xfrm>
              <a:off x="97160" y="326983"/>
              <a:ext cx="37370" cy="37370"/>
            </a:xfrm>
            <a:prstGeom prst="ellipse">
              <a:avLst/>
            </a:pr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000000"/>
                </a:solidFill>
                <a:sym typeface="宋体" pitchFamily="2" charset="-122"/>
              </a:endParaRPr>
            </a:p>
          </p:txBody>
        </p:sp>
      </p:grpSp>
      <p:grpSp>
        <p:nvGrpSpPr>
          <p:cNvPr id="33811" name="组合 50"/>
          <p:cNvGrpSpPr>
            <a:grpSpLocks/>
          </p:cNvGrpSpPr>
          <p:nvPr/>
        </p:nvGrpSpPr>
        <p:grpSpPr bwMode="auto">
          <a:xfrm>
            <a:off x="5814245" y="3151204"/>
            <a:ext cx="423863" cy="419100"/>
            <a:chOff x="0" y="0"/>
            <a:chExt cx="453105" cy="448433"/>
          </a:xfrm>
        </p:grpSpPr>
        <p:sp>
          <p:nvSpPr>
            <p:cNvPr id="33837" name="Freeform 136"/>
            <p:cNvSpPr>
              <a:spLocks noChangeArrowheads="1"/>
            </p:cNvSpPr>
            <p:nvPr/>
          </p:nvSpPr>
          <p:spPr bwMode="auto">
            <a:xfrm>
              <a:off x="0" y="251309"/>
              <a:ext cx="453105" cy="197124"/>
            </a:xfrm>
            <a:custGeom>
              <a:avLst/>
              <a:gdLst>
                <a:gd name="T0" fmla="*/ 2147483646 w 205"/>
                <a:gd name="T1" fmla="*/ 2147483646 h 89"/>
                <a:gd name="T2" fmla="*/ 2147483646 w 205"/>
                <a:gd name="T3" fmla="*/ 0 h 89"/>
                <a:gd name="T4" fmla="*/ 0 w 205"/>
                <a:gd name="T5" fmla="*/ 0 h 89"/>
                <a:gd name="T6" fmla="*/ 0 w 205"/>
                <a:gd name="T7" fmla="*/ 2147483646 h 89"/>
                <a:gd name="T8" fmla="*/ 2147483646 w 205"/>
                <a:gd name="T9" fmla="*/ 2147483646 h 89"/>
                <a:gd name="T10" fmla="*/ 2147483646 w 205"/>
                <a:gd name="T11" fmla="*/ 2147483646 h 89"/>
                <a:gd name="T12" fmla="*/ 2147483646 w 205"/>
                <a:gd name="T13" fmla="*/ 2147483646 h 89"/>
                <a:gd name="T14" fmla="*/ 2147483646 w 205"/>
                <a:gd name="T15" fmla="*/ 0 h 89"/>
                <a:gd name="T16" fmla="*/ 2147483646 w 205"/>
                <a:gd name="T17" fmla="*/ 0 h 89"/>
                <a:gd name="T18" fmla="*/ 2147483646 w 205"/>
                <a:gd name="T19" fmla="*/ 2147483646 h 8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5"/>
                <a:gd name="T31" fmla="*/ 0 h 89"/>
                <a:gd name="T32" fmla="*/ 205 w 205"/>
                <a:gd name="T33" fmla="*/ 89 h 8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38" name="Freeform 137"/>
            <p:cNvSpPr>
              <a:spLocks noEditPoints="1" noChangeArrowheads="1"/>
            </p:cNvSpPr>
            <p:nvPr/>
          </p:nvSpPr>
          <p:spPr bwMode="auto">
            <a:xfrm>
              <a:off x="0" y="0"/>
              <a:ext cx="453105" cy="260652"/>
            </a:xfrm>
            <a:custGeom>
              <a:avLst/>
              <a:gdLst>
                <a:gd name="T0" fmla="*/ 2147483646 w 205"/>
                <a:gd name="T1" fmla="*/ 2147483646 h 118"/>
                <a:gd name="T2" fmla="*/ 2147483646 w 205"/>
                <a:gd name="T3" fmla="*/ 2147483646 h 118"/>
                <a:gd name="T4" fmla="*/ 2147483646 w 205"/>
                <a:gd name="T5" fmla="*/ 2147483646 h 118"/>
                <a:gd name="T6" fmla="*/ 2147483646 w 205"/>
                <a:gd name="T7" fmla="*/ 2147483646 h 118"/>
                <a:gd name="T8" fmla="*/ 2147483646 w 205"/>
                <a:gd name="T9" fmla="*/ 0 h 118"/>
                <a:gd name="T10" fmla="*/ 2147483646 w 205"/>
                <a:gd name="T11" fmla="*/ 0 h 118"/>
                <a:gd name="T12" fmla="*/ 2147483646 w 205"/>
                <a:gd name="T13" fmla="*/ 2147483646 h 118"/>
                <a:gd name="T14" fmla="*/ 2147483646 w 205"/>
                <a:gd name="T15" fmla="*/ 2147483646 h 118"/>
                <a:gd name="T16" fmla="*/ 2147483646 w 205"/>
                <a:gd name="T17" fmla="*/ 2147483646 h 118"/>
                <a:gd name="T18" fmla="*/ 2147483646 w 205"/>
                <a:gd name="T19" fmla="*/ 2147483646 h 118"/>
                <a:gd name="T20" fmla="*/ 0 w 205"/>
                <a:gd name="T21" fmla="*/ 2147483646 h 118"/>
                <a:gd name="T22" fmla="*/ 0 w 205"/>
                <a:gd name="T23" fmla="*/ 2147483646 h 118"/>
                <a:gd name="T24" fmla="*/ 2147483646 w 205"/>
                <a:gd name="T25" fmla="*/ 2147483646 h 118"/>
                <a:gd name="T26" fmla="*/ 2147483646 w 205"/>
                <a:gd name="T27" fmla="*/ 2147483646 h 118"/>
                <a:gd name="T28" fmla="*/ 2147483646 w 205"/>
                <a:gd name="T29" fmla="*/ 2147483646 h 118"/>
                <a:gd name="T30" fmla="*/ 2147483646 w 205"/>
                <a:gd name="T31" fmla="*/ 2147483646 h 118"/>
                <a:gd name="T32" fmla="*/ 2147483646 w 205"/>
                <a:gd name="T33" fmla="*/ 2147483646 h 118"/>
                <a:gd name="T34" fmla="*/ 2147483646 w 205"/>
                <a:gd name="T35" fmla="*/ 2147483646 h 118"/>
                <a:gd name="T36" fmla="*/ 2147483646 w 205"/>
                <a:gd name="T37" fmla="*/ 2147483646 h 118"/>
                <a:gd name="T38" fmla="*/ 2147483646 w 205"/>
                <a:gd name="T39" fmla="*/ 2147483646 h 118"/>
                <a:gd name="T40" fmla="*/ 2147483646 w 205"/>
                <a:gd name="T41" fmla="*/ 2147483646 h 118"/>
                <a:gd name="T42" fmla="*/ 2147483646 w 205"/>
                <a:gd name="T43" fmla="*/ 2147483646 h 118"/>
                <a:gd name="T44" fmla="*/ 2147483646 w 205"/>
                <a:gd name="T45" fmla="*/ 2147483646 h 118"/>
                <a:gd name="T46" fmla="*/ 2147483646 w 205"/>
                <a:gd name="T47" fmla="*/ 2147483646 h 118"/>
                <a:gd name="T48" fmla="*/ 2147483646 w 205"/>
                <a:gd name="T49" fmla="*/ 2147483646 h 118"/>
                <a:gd name="T50" fmla="*/ 2147483646 w 205"/>
                <a:gd name="T51" fmla="*/ 2147483646 h 118"/>
                <a:gd name="T52" fmla="*/ 2147483646 w 205"/>
                <a:gd name="T53" fmla="*/ 2147483646 h 118"/>
                <a:gd name="T54" fmla="*/ 2147483646 w 205"/>
                <a:gd name="T55" fmla="*/ 2147483646 h 118"/>
                <a:gd name="T56" fmla="*/ 2147483646 w 205"/>
                <a:gd name="T57" fmla="*/ 2147483646 h 118"/>
                <a:gd name="T58" fmla="*/ 2147483646 w 205"/>
                <a:gd name="T59" fmla="*/ 2147483646 h 118"/>
                <a:gd name="T60" fmla="*/ 2147483646 w 205"/>
                <a:gd name="T61" fmla="*/ 2147483646 h 118"/>
                <a:gd name="T62" fmla="*/ 2147483646 w 205"/>
                <a:gd name="T63" fmla="*/ 2147483646 h 11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05"/>
                <a:gd name="T97" fmla="*/ 0 h 118"/>
                <a:gd name="T98" fmla="*/ 205 w 205"/>
                <a:gd name="T99" fmla="*/ 118 h 118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3813" name="组合 59"/>
          <p:cNvGrpSpPr>
            <a:grpSpLocks/>
          </p:cNvGrpSpPr>
          <p:nvPr/>
        </p:nvGrpSpPr>
        <p:grpSpPr bwMode="auto">
          <a:xfrm rot="1030086">
            <a:off x="6955656" y="1860569"/>
            <a:ext cx="382587" cy="427037"/>
            <a:chOff x="0" y="0"/>
            <a:chExt cx="402656" cy="450303"/>
          </a:xfrm>
        </p:grpSpPr>
        <p:sp>
          <p:nvSpPr>
            <p:cNvPr id="33827" name="Freeform 108"/>
            <p:cNvSpPr>
              <a:spLocks noEditPoints="1" noChangeArrowheads="1"/>
            </p:cNvSpPr>
            <p:nvPr/>
          </p:nvSpPr>
          <p:spPr bwMode="auto">
            <a:xfrm>
              <a:off x="69134" y="167228"/>
              <a:ext cx="56988" cy="57923"/>
            </a:xfrm>
            <a:custGeom>
              <a:avLst/>
              <a:gdLst>
                <a:gd name="T0" fmla="*/ 2147483646 w 26"/>
                <a:gd name="T1" fmla="*/ 0 h 26"/>
                <a:gd name="T2" fmla="*/ 0 w 26"/>
                <a:gd name="T3" fmla="*/ 2147483646 h 26"/>
                <a:gd name="T4" fmla="*/ 2147483646 w 26"/>
                <a:gd name="T5" fmla="*/ 2147483646 h 26"/>
                <a:gd name="T6" fmla="*/ 2147483646 w 26"/>
                <a:gd name="T7" fmla="*/ 2147483646 h 26"/>
                <a:gd name="T8" fmla="*/ 2147483646 w 26"/>
                <a:gd name="T9" fmla="*/ 0 h 26"/>
                <a:gd name="T10" fmla="*/ 2147483646 w 26"/>
                <a:gd name="T11" fmla="*/ 2147483646 h 26"/>
                <a:gd name="T12" fmla="*/ 2147483646 w 26"/>
                <a:gd name="T13" fmla="*/ 2147483646 h 26"/>
                <a:gd name="T14" fmla="*/ 2147483646 w 26"/>
                <a:gd name="T15" fmla="*/ 2147483646 h 26"/>
                <a:gd name="T16" fmla="*/ 2147483646 w 26"/>
                <a:gd name="T17" fmla="*/ 2147483646 h 26"/>
                <a:gd name="T18" fmla="*/ 2147483646 w 26"/>
                <a:gd name="T19" fmla="*/ 2147483646 h 2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6"/>
                <a:gd name="T31" fmla="*/ 0 h 26"/>
                <a:gd name="T32" fmla="*/ 26 w 26"/>
                <a:gd name="T33" fmla="*/ 26 h 2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28" name="Freeform 109"/>
            <p:cNvSpPr>
              <a:spLocks noEditPoints="1" noChangeArrowheads="1"/>
            </p:cNvSpPr>
            <p:nvPr/>
          </p:nvSpPr>
          <p:spPr bwMode="auto">
            <a:xfrm>
              <a:off x="197125" y="129859"/>
              <a:ext cx="48580" cy="48580"/>
            </a:xfrm>
            <a:custGeom>
              <a:avLst/>
              <a:gdLst>
                <a:gd name="T0" fmla="*/ 2147483646 w 22"/>
                <a:gd name="T1" fmla="*/ 0 h 22"/>
                <a:gd name="T2" fmla="*/ 0 w 22"/>
                <a:gd name="T3" fmla="*/ 2147483646 h 22"/>
                <a:gd name="T4" fmla="*/ 2147483646 w 22"/>
                <a:gd name="T5" fmla="*/ 2147483646 h 22"/>
                <a:gd name="T6" fmla="*/ 2147483646 w 22"/>
                <a:gd name="T7" fmla="*/ 2147483646 h 22"/>
                <a:gd name="T8" fmla="*/ 2147483646 w 22"/>
                <a:gd name="T9" fmla="*/ 0 h 22"/>
                <a:gd name="T10" fmla="*/ 2147483646 w 22"/>
                <a:gd name="T11" fmla="*/ 2147483646 h 22"/>
                <a:gd name="T12" fmla="*/ 2147483646 w 22"/>
                <a:gd name="T13" fmla="*/ 2147483646 h 22"/>
                <a:gd name="T14" fmla="*/ 2147483646 w 22"/>
                <a:gd name="T15" fmla="*/ 2147483646 h 22"/>
                <a:gd name="T16" fmla="*/ 2147483646 w 22"/>
                <a:gd name="T17" fmla="*/ 2147483646 h 22"/>
                <a:gd name="T18" fmla="*/ 2147483646 w 22"/>
                <a:gd name="T19" fmla="*/ 2147483646 h 2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2"/>
                <a:gd name="T31" fmla="*/ 0 h 22"/>
                <a:gd name="T32" fmla="*/ 22 w 22"/>
                <a:gd name="T33" fmla="*/ 22 h 2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29" name="Freeform 110"/>
            <p:cNvSpPr>
              <a:spLocks noEditPoints="1" noChangeArrowheads="1"/>
            </p:cNvSpPr>
            <p:nvPr/>
          </p:nvSpPr>
          <p:spPr bwMode="auto">
            <a:xfrm>
              <a:off x="82213" y="181242"/>
              <a:ext cx="30830" cy="30830"/>
            </a:xfrm>
            <a:custGeom>
              <a:avLst/>
              <a:gdLst>
                <a:gd name="T0" fmla="*/ 2147483646 w 14"/>
                <a:gd name="T1" fmla="*/ 0 h 14"/>
                <a:gd name="T2" fmla="*/ 0 w 14"/>
                <a:gd name="T3" fmla="*/ 2147483646 h 14"/>
                <a:gd name="T4" fmla="*/ 2147483646 w 14"/>
                <a:gd name="T5" fmla="*/ 2147483646 h 14"/>
                <a:gd name="T6" fmla="*/ 2147483646 w 14"/>
                <a:gd name="T7" fmla="*/ 2147483646 h 14"/>
                <a:gd name="T8" fmla="*/ 2147483646 w 14"/>
                <a:gd name="T9" fmla="*/ 0 h 14"/>
                <a:gd name="T10" fmla="*/ 2147483646 w 14"/>
                <a:gd name="T11" fmla="*/ 2147483646 h 14"/>
                <a:gd name="T12" fmla="*/ 2147483646 w 14"/>
                <a:gd name="T13" fmla="*/ 2147483646 h 14"/>
                <a:gd name="T14" fmla="*/ 2147483646 w 14"/>
                <a:gd name="T15" fmla="*/ 2147483646 h 14"/>
                <a:gd name="T16" fmla="*/ 2147483646 w 14"/>
                <a:gd name="T17" fmla="*/ 2147483646 h 14"/>
                <a:gd name="T18" fmla="*/ 2147483646 w 14"/>
                <a:gd name="T19" fmla="*/ 2147483646 h 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14"/>
                <a:gd name="T32" fmla="*/ 14 w 14"/>
                <a:gd name="T33" fmla="*/ 14 h 1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30" name="Freeform 111"/>
            <p:cNvSpPr>
              <a:spLocks noEditPoints="1" noChangeArrowheads="1"/>
            </p:cNvSpPr>
            <p:nvPr/>
          </p:nvSpPr>
          <p:spPr bwMode="auto">
            <a:xfrm>
              <a:off x="172834" y="105568"/>
              <a:ext cx="97161" cy="97161"/>
            </a:xfrm>
            <a:custGeom>
              <a:avLst/>
              <a:gdLst>
                <a:gd name="T0" fmla="*/ 2147483646 w 44"/>
                <a:gd name="T1" fmla="*/ 0 h 44"/>
                <a:gd name="T2" fmla="*/ 0 w 44"/>
                <a:gd name="T3" fmla="*/ 2147483646 h 44"/>
                <a:gd name="T4" fmla="*/ 2147483646 w 44"/>
                <a:gd name="T5" fmla="*/ 2147483646 h 44"/>
                <a:gd name="T6" fmla="*/ 2147483646 w 44"/>
                <a:gd name="T7" fmla="*/ 2147483646 h 44"/>
                <a:gd name="T8" fmla="*/ 2147483646 w 44"/>
                <a:gd name="T9" fmla="*/ 0 h 44"/>
                <a:gd name="T10" fmla="*/ 2147483646 w 44"/>
                <a:gd name="T11" fmla="*/ 2147483646 h 44"/>
                <a:gd name="T12" fmla="*/ 2147483646 w 44"/>
                <a:gd name="T13" fmla="*/ 2147483646 h 44"/>
                <a:gd name="T14" fmla="*/ 2147483646 w 44"/>
                <a:gd name="T15" fmla="*/ 2147483646 h 44"/>
                <a:gd name="T16" fmla="*/ 2147483646 w 44"/>
                <a:gd name="T17" fmla="*/ 2147483646 h 44"/>
                <a:gd name="T18" fmla="*/ 2147483646 w 44"/>
                <a:gd name="T19" fmla="*/ 2147483646 h 4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44"/>
                <a:gd name="T31" fmla="*/ 0 h 44"/>
                <a:gd name="T32" fmla="*/ 44 w 44"/>
                <a:gd name="T33" fmla="*/ 44 h 4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31" name="Freeform 112"/>
            <p:cNvSpPr>
              <a:spLocks noEditPoints="1" noChangeArrowheads="1"/>
            </p:cNvSpPr>
            <p:nvPr/>
          </p:nvSpPr>
          <p:spPr bwMode="auto">
            <a:xfrm>
              <a:off x="0" y="0"/>
              <a:ext cx="402656" cy="450303"/>
            </a:xfrm>
            <a:custGeom>
              <a:avLst/>
              <a:gdLst>
                <a:gd name="T0" fmla="*/ 2147483646 w 182"/>
                <a:gd name="T1" fmla="*/ 2147483646 h 204"/>
                <a:gd name="T2" fmla="*/ 2147483646 w 182"/>
                <a:gd name="T3" fmla="*/ 2147483646 h 204"/>
                <a:gd name="T4" fmla="*/ 2147483646 w 182"/>
                <a:gd name="T5" fmla="*/ 0 h 204"/>
                <a:gd name="T6" fmla="*/ 2147483646 w 182"/>
                <a:gd name="T7" fmla="*/ 2147483646 h 204"/>
                <a:gd name="T8" fmla="*/ 0 w 182"/>
                <a:gd name="T9" fmla="*/ 2147483646 h 204"/>
                <a:gd name="T10" fmla="*/ 2147483646 w 182"/>
                <a:gd name="T11" fmla="*/ 2147483646 h 204"/>
                <a:gd name="T12" fmla="*/ 2147483646 w 182"/>
                <a:gd name="T13" fmla="*/ 2147483646 h 204"/>
                <a:gd name="T14" fmla="*/ 2147483646 w 182"/>
                <a:gd name="T15" fmla="*/ 2147483646 h 204"/>
                <a:gd name="T16" fmla="*/ 2147483646 w 182"/>
                <a:gd name="T17" fmla="*/ 2147483646 h 204"/>
                <a:gd name="T18" fmla="*/ 2147483646 w 182"/>
                <a:gd name="T19" fmla="*/ 2147483646 h 204"/>
                <a:gd name="T20" fmla="*/ 2147483646 w 182"/>
                <a:gd name="T21" fmla="*/ 2147483646 h 204"/>
                <a:gd name="T22" fmla="*/ 2147483646 w 182"/>
                <a:gd name="T23" fmla="*/ 2147483646 h 204"/>
                <a:gd name="T24" fmla="*/ 2147483646 w 182"/>
                <a:gd name="T25" fmla="*/ 2147483646 h 204"/>
                <a:gd name="T26" fmla="*/ 2147483646 w 182"/>
                <a:gd name="T27" fmla="*/ 2147483646 h 204"/>
                <a:gd name="T28" fmla="*/ 2147483646 w 182"/>
                <a:gd name="T29" fmla="*/ 2147483646 h 204"/>
                <a:gd name="T30" fmla="*/ 2147483646 w 182"/>
                <a:gd name="T31" fmla="*/ 2147483646 h 204"/>
                <a:gd name="T32" fmla="*/ 2147483646 w 182"/>
                <a:gd name="T33" fmla="*/ 2147483646 h 204"/>
                <a:gd name="T34" fmla="*/ 2147483646 w 182"/>
                <a:gd name="T35" fmla="*/ 2147483646 h 204"/>
                <a:gd name="T36" fmla="*/ 2147483646 w 182"/>
                <a:gd name="T37" fmla="*/ 2147483646 h 204"/>
                <a:gd name="T38" fmla="*/ 2147483646 w 182"/>
                <a:gd name="T39" fmla="*/ 2147483646 h 204"/>
                <a:gd name="T40" fmla="*/ 2147483646 w 182"/>
                <a:gd name="T41" fmla="*/ 2147483646 h 204"/>
                <a:gd name="T42" fmla="*/ 2147483646 w 182"/>
                <a:gd name="T43" fmla="*/ 2147483646 h 204"/>
                <a:gd name="T44" fmla="*/ 2147483646 w 182"/>
                <a:gd name="T45" fmla="*/ 2147483646 h 204"/>
                <a:gd name="T46" fmla="*/ 2147483646 w 182"/>
                <a:gd name="T47" fmla="*/ 2147483646 h 204"/>
                <a:gd name="T48" fmla="*/ 2147483646 w 182"/>
                <a:gd name="T49" fmla="*/ 2147483646 h 204"/>
                <a:gd name="T50" fmla="*/ 2147483646 w 182"/>
                <a:gd name="T51" fmla="*/ 2147483646 h 204"/>
                <a:gd name="T52" fmla="*/ 2147483646 w 182"/>
                <a:gd name="T53" fmla="*/ 2147483646 h 204"/>
                <a:gd name="T54" fmla="*/ 2147483646 w 182"/>
                <a:gd name="T55" fmla="*/ 2147483646 h 204"/>
                <a:gd name="T56" fmla="*/ 2147483646 w 182"/>
                <a:gd name="T57" fmla="*/ 2147483646 h 204"/>
                <a:gd name="T58" fmla="*/ 2147483646 w 182"/>
                <a:gd name="T59" fmla="*/ 2147483646 h 204"/>
                <a:gd name="T60" fmla="*/ 2147483646 w 182"/>
                <a:gd name="T61" fmla="*/ 2147483646 h 204"/>
                <a:gd name="T62" fmla="*/ 2147483646 w 182"/>
                <a:gd name="T63" fmla="*/ 2147483646 h 204"/>
                <a:gd name="T64" fmla="*/ 2147483646 w 182"/>
                <a:gd name="T65" fmla="*/ 2147483646 h 204"/>
                <a:gd name="T66" fmla="*/ 2147483646 w 182"/>
                <a:gd name="T67" fmla="*/ 2147483646 h 204"/>
                <a:gd name="T68" fmla="*/ 2147483646 w 182"/>
                <a:gd name="T69" fmla="*/ 2147483646 h 204"/>
                <a:gd name="T70" fmla="*/ 2147483646 w 182"/>
                <a:gd name="T71" fmla="*/ 2147483646 h 204"/>
                <a:gd name="T72" fmla="*/ 2147483646 w 182"/>
                <a:gd name="T73" fmla="*/ 2147483646 h 204"/>
                <a:gd name="T74" fmla="*/ 2147483646 w 182"/>
                <a:gd name="T75" fmla="*/ 2147483646 h 204"/>
                <a:gd name="T76" fmla="*/ 2147483646 w 182"/>
                <a:gd name="T77" fmla="*/ 2147483646 h 204"/>
                <a:gd name="T78" fmla="*/ 2147483646 w 182"/>
                <a:gd name="T79" fmla="*/ 2147483646 h 204"/>
                <a:gd name="T80" fmla="*/ 2147483646 w 182"/>
                <a:gd name="T81" fmla="*/ 2147483646 h 204"/>
                <a:gd name="T82" fmla="*/ 2147483646 w 182"/>
                <a:gd name="T83" fmla="*/ 2147483646 h 204"/>
                <a:gd name="T84" fmla="*/ 2147483646 w 182"/>
                <a:gd name="T85" fmla="*/ 2147483646 h 204"/>
                <a:gd name="T86" fmla="*/ 2147483646 w 182"/>
                <a:gd name="T87" fmla="*/ 2147483646 h 204"/>
                <a:gd name="T88" fmla="*/ 2147483646 w 182"/>
                <a:gd name="T89" fmla="*/ 2147483646 h 204"/>
                <a:gd name="T90" fmla="*/ 2147483646 w 182"/>
                <a:gd name="T91" fmla="*/ 2147483646 h 204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82"/>
                <a:gd name="T139" fmla="*/ 0 h 204"/>
                <a:gd name="T140" fmla="*/ 182 w 182"/>
                <a:gd name="T141" fmla="*/ 204 h 204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3814" name="组合 65"/>
          <p:cNvGrpSpPr>
            <a:grpSpLocks/>
          </p:cNvGrpSpPr>
          <p:nvPr/>
        </p:nvGrpSpPr>
        <p:grpSpPr bwMode="auto">
          <a:xfrm rot="1030086">
            <a:off x="6801668" y="2581292"/>
            <a:ext cx="363539" cy="411162"/>
            <a:chOff x="0" y="0"/>
            <a:chExt cx="406393" cy="459645"/>
          </a:xfrm>
        </p:grpSpPr>
        <p:sp>
          <p:nvSpPr>
            <p:cNvPr id="33824" name="Freeform 148"/>
            <p:cNvSpPr>
              <a:spLocks noEditPoints="1" noChangeArrowheads="1"/>
            </p:cNvSpPr>
            <p:nvPr/>
          </p:nvSpPr>
          <p:spPr bwMode="auto">
            <a:xfrm>
              <a:off x="55120" y="0"/>
              <a:ext cx="351273" cy="456842"/>
            </a:xfrm>
            <a:custGeom>
              <a:avLst/>
              <a:gdLst>
                <a:gd name="T0" fmla="*/ 2147483646 w 159"/>
                <a:gd name="T1" fmla="*/ 2147483646 h 207"/>
                <a:gd name="T2" fmla="*/ 2147483646 w 159"/>
                <a:gd name="T3" fmla="*/ 2147483646 h 207"/>
                <a:gd name="T4" fmla="*/ 2147483646 w 159"/>
                <a:gd name="T5" fmla="*/ 2147483646 h 207"/>
                <a:gd name="T6" fmla="*/ 2147483646 w 159"/>
                <a:gd name="T7" fmla="*/ 2147483646 h 207"/>
                <a:gd name="T8" fmla="*/ 2147483646 w 159"/>
                <a:gd name="T9" fmla="*/ 2147483646 h 207"/>
                <a:gd name="T10" fmla="*/ 2147483646 w 159"/>
                <a:gd name="T11" fmla="*/ 2147483646 h 207"/>
                <a:gd name="T12" fmla="*/ 2147483646 w 159"/>
                <a:gd name="T13" fmla="*/ 2147483646 h 207"/>
                <a:gd name="T14" fmla="*/ 2147483646 w 159"/>
                <a:gd name="T15" fmla="*/ 2147483646 h 207"/>
                <a:gd name="T16" fmla="*/ 2147483646 w 159"/>
                <a:gd name="T17" fmla="*/ 2147483646 h 207"/>
                <a:gd name="T18" fmla="*/ 2147483646 w 159"/>
                <a:gd name="T19" fmla="*/ 2147483646 h 207"/>
                <a:gd name="T20" fmla="*/ 2147483646 w 159"/>
                <a:gd name="T21" fmla="*/ 2147483646 h 207"/>
                <a:gd name="T22" fmla="*/ 2147483646 w 159"/>
                <a:gd name="T23" fmla="*/ 2147483646 h 207"/>
                <a:gd name="T24" fmla="*/ 2147483646 w 159"/>
                <a:gd name="T25" fmla="*/ 2147483646 h 207"/>
                <a:gd name="T26" fmla="*/ 2147483646 w 159"/>
                <a:gd name="T27" fmla="*/ 2147483646 h 207"/>
                <a:gd name="T28" fmla="*/ 2147483646 w 159"/>
                <a:gd name="T29" fmla="*/ 2147483646 h 207"/>
                <a:gd name="T30" fmla="*/ 2147483646 w 159"/>
                <a:gd name="T31" fmla="*/ 2147483646 h 207"/>
                <a:gd name="T32" fmla="*/ 2147483646 w 159"/>
                <a:gd name="T33" fmla="*/ 2147483646 h 207"/>
                <a:gd name="T34" fmla="*/ 2147483646 w 159"/>
                <a:gd name="T35" fmla="*/ 2147483646 h 20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9"/>
                <a:gd name="T55" fmla="*/ 0 h 207"/>
                <a:gd name="T56" fmla="*/ 159 w 159"/>
                <a:gd name="T57" fmla="*/ 207 h 20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25" name="Freeform 149"/>
            <p:cNvSpPr>
              <a:spLocks noEditPoints="1" noChangeArrowheads="1"/>
            </p:cNvSpPr>
            <p:nvPr/>
          </p:nvSpPr>
          <p:spPr bwMode="auto">
            <a:xfrm>
              <a:off x="0" y="231691"/>
              <a:ext cx="231691" cy="227954"/>
            </a:xfrm>
            <a:custGeom>
              <a:avLst/>
              <a:gdLst>
                <a:gd name="T0" fmla="*/ 2147483646 w 105"/>
                <a:gd name="T1" fmla="*/ 2147483646 h 103"/>
                <a:gd name="T2" fmla="*/ 2147483646 w 105"/>
                <a:gd name="T3" fmla="*/ 2147483646 h 103"/>
                <a:gd name="T4" fmla="*/ 2147483646 w 105"/>
                <a:gd name="T5" fmla="*/ 2147483646 h 103"/>
                <a:gd name="T6" fmla="*/ 2147483646 w 105"/>
                <a:gd name="T7" fmla="*/ 2147483646 h 103"/>
                <a:gd name="T8" fmla="*/ 2147483646 w 105"/>
                <a:gd name="T9" fmla="*/ 2147483646 h 103"/>
                <a:gd name="T10" fmla="*/ 2147483646 w 105"/>
                <a:gd name="T11" fmla="*/ 0 h 103"/>
                <a:gd name="T12" fmla="*/ 2147483646 w 105"/>
                <a:gd name="T13" fmla="*/ 0 h 103"/>
                <a:gd name="T14" fmla="*/ 2147483646 w 105"/>
                <a:gd name="T15" fmla="*/ 2147483646 h 103"/>
                <a:gd name="T16" fmla="*/ 2147483646 w 105"/>
                <a:gd name="T17" fmla="*/ 2147483646 h 103"/>
                <a:gd name="T18" fmla="*/ 2147483646 w 105"/>
                <a:gd name="T19" fmla="*/ 2147483646 h 103"/>
                <a:gd name="T20" fmla="*/ 2147483646 w 105"/>
                <a:gd name="T21" fmla="*/ 2147483646 h 103"/>
                <a:gd name="T22" fmla="*/ 2147483646 w 105"/>
                <a:gd name="T23" fmla="*/ 2147483646 h 103"/>
                <a:gd name="T24" fmla="*/ 2147483646 w 105"/>
                <a:gd name="T25" fmla="*/ 2147483646 h 103"/>
                <a:gd name="T26" fmla="*/ 0 w 105"/>
                <a:gd name="T27" fmla="*/ 2147483646 h 103"/>
                <a:gd name="T28" fmla="*/ 0 w 105"/>
                <a:gd name="T29" fmla="*/ 2147483646 h 103"/>
                <a:gd name="T30" fmla="*/ 2147483646 w 105"/>
                <a:gd name="T31" fmla="*/ 2147483646 h 103"/>
                <a:gd name="T32" fmla="*/ 2147483646 w 105"/>
                <a:gd name="T33" fmla="*/ 2147483646 h 103"/>
                <a:gd name="T34" fmla="*/ 2147483646 w 105"/>
                <a:gd name="T35" fmla="*/ 2147483646 h 103"/>
                <a:gd name="T36" fmla="*/ 2147483646 w 105"/>
                <a:gd name="T37" fmla="*/ 2147483646 h 103"/>
                <a:gd name="T38" fmla="*/ 2147483646 w 105"/>
                <a:gd name="T39" fmla="*/ 2147483646 h 103"/>
                <a:gd name="T40" fmla="*/ 2147483646 w 105"/>
                <a:gd name="T41" fmla="*/ 2147483646 h 103"/>
                <a:gd name="T42" fmla="*/ 2147483646 w 105"/>
                <a:gd name="T43" fmla="*/ 2147483646 h 103"/>
                <a:gd name="T44" fmla="*/ 2147483646 w 105"/>
                <a:gd name="T45" fmla="*/ 2147483646 h 103"/>
                <a:gd name="T46" fmla="*/ 2147483646 w 105"/>
                <a:gd name="T47" fmla="*/ 2147483646 h 103"/>
                <a:gd name="T48" fmla="*/ 2147483646 w 105"/>
                <a:gd name="T49" fmla="*/ 2147483646 h 103"/>
                <a:gd name="T50" fmla="*/ 2147483646 w 105"/>
                <a:gd name="T51" fmla="*/ 2147483646 h 103"/>
                <a:gd name="T52" fmla="*/ 2147483646 w 105"/>
                <a:gd name="T53" fmla="*/ 2147483646 h 103"/>
                <a:gd name="T54" fmla="*/ 2147483646 w 105"/>
                <a:gd name="T55" fmla="*/ 2147483646 h 103"/>
                <a:gd name="T56" fmla="*/ 2147483646 w 105"/>
                <a:gd name="T57" fmla="*/ 2147483646 h 103"/>
                <a:gd name="T58" fmla="*/ 2147483646 w 105"/>
                <a:gd name="T59" fmla="*/ 2147483646 h 103"/>
                <a:gd name="T60" fmla="*/ 2147483646 w 105"/>
                <a:gd name="T61" fmla="*/ 2147483646 h 103"/>
                <a:gd name="T62" fmla="*/ 2147483646 w 105"/>
                <a:gd name="T63" fmla="*/ 2147483646 h 103"/>
                <a:gd name="T64" fmla="*/ 2147483646 w 105"/>
                <a:gd name="T65" fmla="*/ 2147483646 h 103"/>
                <a:gd name="T66" fmla="*/ 2147483646 w 105"/>
                <a:gd name="T67" fmla="*/ 2147483646 h 103"/>
                <a:gd name="T68" fmla="*/ 2147483646 w 105"/>
                <a:gd name="T69" fmla="*/ 2147483646 h 103"/>
                <a:gd name="T70" fmla="*/ 2147483646 w 105"/>
                <a:gd name="T71" fmla="*/ 2147483646 h 103"/>
                <a:gd name="T72" fmla="*/ 2147483646 w 105"/>
                <a:gd name="T73" fmla="*/ 2147483646 h 103"/>
                <a:gd name="T74" fmla="*/ 2147483646 w 105"/>
                <a:gd name="T75" fmla="*/ 2147483646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5"/>
                <a:gd name="T115" fmla="*/ 0 h 103"/>
                <a:gd name="T116" fmla="*/ 105 w 105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26" name="Oval 150"/>
            <p:cNvSpPr>
              <a:spLocks noChangeArrowheads="1"/>
            </p:cNvSpPr>
            <p:nvPr/>
          </p:nvSpPr>
          <p:spPr bwMode="auto">
            <a:xfrm>
              <a:off x="97160" y="326983"/>
              <a:ext cx="37370" cy="37370"/>
            </a:xfrm>
            <a:prstGeom prst="ellipse">
              <a:avLst/>
            </a:pr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charset="0"/>
                <a:buChar char="•"/>
                <a:defRPr sz="28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 sz="2000"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charset="0"/>
                <a:buChar char="•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  <a:sym typeface="Calibri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charset="0"/>
                <a:buNone/>
              </a:pPr>
              <a:endParaRPr lang="zh-CN" altLang="zh-CN" sz="1800">
                <a:solidFill>
                  <a:srgbClr val="000000"/>
                </a:solidFill>
                <a:sym typeface="宋体" pitchFamily="2" charset="-122"/>
              </a:endParaRPr>
            </a:p>
          </p:txBody>
        </p:sp>
      </p:grpSp>
      <p:grpSp>
        <p:nvGrpSpPr>
          <p:cNvPr id="33815" name="组合 69"/>
          <p:cNvGrpSpPr>
            <a:grpSpLocks/>
          </p:cNvGrpSpPr>
          <p:nvPr/>
        </p:nvGrpSpPr>
        <p:grpSpPr bwMode="auto">
          <a:xfrm rot="1030086">
            <a:off x="7776393" y="2059006"/>
            <a:ext cx="350839" cy="346075"/>
            <a:chOff x="0" y="0"/>
            <a:chExt cx="453105" cy="448433"/>
          </a:xfrm>
        </p:grpSpPr>
        <p:sp>
          <p:nvSpPr>
            <p:cNvPr id="33822" name="Freeform 136"/>
            <p:cNvSpPr>
              <a:spLocks noChangeArrowheads="1"/>
            </p:cNvSpPr>
            <p:nvPr/>
          </p:nvSpPr>
          <p:spPr bwMode="auto">
            <a:xfrm>
              <a:off x="0" y="251309"/>
              <a:ext cx="453105" cy="197124"/>
            </a:xfrm>
            <a:custGeom>
              <a:avLst/>
              <a:gdLst>
                <a:gd name="T0" fmla="*/ 2147483646 w 205"/>
                <a:gd name="T1" fmla="*/ 2147483646 h 89"/>
                <a:gd name="T2" fmla="*/ 2147483646 w 205"/>
                <a:gd name="T3" fmla="*/ 0 h 89"/>
                <a:gd name="T4" fmla="*/ 0 w 205"/>
                <a:gd name="T5" fmla="*/ 0 h 89"/>
                <a:gd name="T6" fmla="*/ 0 w 205"/>
                <a:gd name="T7" fmla="*/ 2147483646 h 89"/>
                <a:gd name="T8" fmla="*/ 2147483646 w 205"/>
                <a:gd name="T9" fmla="*/ 2147483646 h 89"/>
                <a:gd name="T10" fmla="*/ 2147483646 w 205"/>
                <a:gd name="T11" fmla="*/ 2147483646 h 89"/>
                <a:gd name="T12" fmla="*/ 2147483646 w 205"/>
                <a:gd name="T13" fmla="*/ 2147483646 h 89"/>
                <a:gd name="T14" fmla="*/ 2147483646 w 205"/>
                <a:gd name="T15" fmla="*/ 0 h 89"/>
                <a:gd name="T16" fmla="*/ 2147483646 w 205"/>
                <a:gd name="T17" fmla="*/ 0 h 89"/>
                <a:gd name="T18" fmla="*/ 2147483646 w 205"/>
                <a:gd name="T19" fmla="*/ 2147483646 h 8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5"/>
                <a:gd name="T31" fmla="*/ 0 h 89"/>
                <a:gd name="T32" fmla="*/ 205 w 205"/>
                <a:gd name="T33" fmla="*/ 89 h 8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5" h="89">
                  <a:moveTo>
                    <a:pt x="103" y="19"/>
                  </a:moveTo>
                  <a:cubicBezTo>
                    <a:pt x="82" y="19"/>
                    <a:pt x="62" y="12"/>
                    <a:pt x="4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9"/>
                    <a:pt x="10" y="89"/>
                    <a:pt x="22" y="89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95" y="89"/>
                    <a:pt x="205" y="79"/>
                    <a:pt x="205" y="67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158" y="0"/>
                    <a:pt x="158" y="0"/>
                    <a:pt x="158" y="0"/>
                  </a:cubicBezTo>
                  <a:cubicBezTo>
                    <a:pt x="143" y="12"/>
                    <a:pt x="124" y="19"/>
                    <a:pt x="103" y="19"/>
                  </a:cubicBezTo>
                  <a:close/>
                </a:path>
              </a:pathLst>
            </a:cu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23" name="Freeform 137"/>
            <p:cNvSpPr>
              <a:spLocks noEditPoints="1" noChangeArrowheads="1"/>
            </p:cNvSpPr>
            <p:nvPr/>
          </p:nvSpPr>
          <p:spPr bwMode="auto">
            <a:xfrm>
              <a:off x="0" y="0"/>
              <a:ext cx="453105" cy="260652"/>
            </a:xfrm>
            <a:custGeom>
              <a:avLst/>
              <a:gdLst>
                <a:gd name="T0" fmla="*/ 2147483646 w 205"/>
                <a:gd name="T1" fmla="*/ 2147483646 h 118"/>
                <a:gd name="T2" fmla="*/ 2147483646 w 205"/>
                <a:gd name="T3" fmla="*/ 2147483646 h 118"/>
                <a:gd name="T4" fmla="*/ 2147483646 w 205"/>
                <a:gd name="T5" fmla="*/ 2147483646 h 118"/>
                <a:gd name="T6" fmla="*/ 2147483646 w 205"/>
                <a:gd name="T7" fmla="*/ 2147483646 h 118"/>
                <a:gd name="T8" fmla="*/ 2147483646 w 205"/>
                <a:gd name="T9" fmla="*/ 0 h 118"/>
                <a:gd name="T10" fmla="*/ 2147483646 w 205"/>
                <a:gd name="T11" fmla="*/ 0 h 118"/>
                <a:gd name="T12" fmla="*/ 2147483646 w 205"/>
                <a:gd name="T13" fmla="*/ 2147483646 h 118"/>
                <a:gd name="T14" fmla="*/ 2147483646 w 205"/>
                <a:gd name="T15" fmla="*/ 2147483646 h 118"/>
                <a:gd name="T16" fmla="*/ 2147483646 w 205"/>
                <a:gd name="T17" fmla="*/ 2147483646 h 118"/>
                <a:gd name="T18" fmla="*/ 2147483646 w 205"/>
                <a:gd name="T19" fmla="*/ 2147483646 h 118"/>
                <a:gd name="T20" fmla="*/ 0 w 205"/>
                <a:gd name="T21" fmla="*/ 2147483646 h 118"/>
                <a:gd name="T22" fmla="*/ 0 w 205"/>
                <a:gd name="T23" fmla="*/ 2147483646 h 118"/>
                <a:gd name="T24" fmla="*/ 2147483646 w 205"/>
                <a:gd name="T25" fmla="*/ 2147483646 h 118"/>
                <a:gd name="T26" fmla="*/ 2147483646 w 205"/>
                <a:gd name="T27" fmla="*/ 2147483646 h 118"/>
                <a:gd name="T28" fmla="*/ 2147483646 w 205"/>
                <a:gd name="T29" fmla="*/ 2147483646 h 118"/>
                <a:gd name="T30" fmla="*/ 2147483646 w 205"/>
                <a:gd name="T31" fmla="*/ 2147483646 h 118"/>
                <a:gd name="T32" fmla="*/ 2147483646 w 205"/>
                <a:gd name="T33" fmla="*/ 2147483646 h 118"/>
                <a:gd name="T34" fmla="*/ 2147483646 w 205"/>
                <a:gd name="T35" fmla="*/ 2147483646 h 118"/>
                <a:gd name="T36" fmla="*/ 2147483646 w 205"/>
                <a:gd name="T37" fmla="*/ 2147483646 h 118"/>
                <a:gd name="T38" fmla="*/ 2147483646 w 205"/>
                <a:gd name="T39" fmla="*/ 2147483646 h 118"/>
                <a:gd name="T40" fmla="*/ 2147483646 w 205"/>
                <a:gd name="T41" fmla="*/ 2147483646 h 118"/>
                <a:gd name="T42" fmla="*/ 2147483646 w 205"/>
                <a:gd name="T43" fmla="*/ 2147483646 h 118"/>
                <a:gd name="T44" fmla="*/ 2147483646 w 205"/>
                <a:gd name="T45" fmla="*/ 2147483646 h 118"/>
                <a:gd name="T46" fmla="*/ 2147483646 w 205"/>
                <a:gd name="T47" fmla="*/ 2147483646 h 118"/>
                <a:gd name="T48" fmla="*/ 2147483646 w 205"/>
                <a:gd name="T49" fmla="*/ 2147483646 h 118"/>
                <a:gd name="T50" fmla="*/ 2147483646 w 205"/>
                <a:gd name="T51" fmla="*/ 2147483646 h 118"/>
                <a:gd name="T52" fmla="*/ 2147483646 w 205"/>
                <a:gd name="T53" fmla="*/ 2147483646 h 118"/>
                <a:gd name="T54" fmla="*/ 2147483646 w 205"/>
                <a:gd name="T55" fmla="*/ 2147483646 h 118"/>
                <a:gd name="T56" fmla="*/ 2147483646 w 205"/>
                <a:gd name="T57" fmla="*/ 2147483646 h 118"/>
                <a:gd name="T58" fmla="*/ 2147483646 w 205"/>
                <a:gd name="T59" fmla="*/ 2147483646 h 118"/>
                <a:gd name="T60" fmla="*/ 2147483646 w 205"/>
                <a:gd name="T61" fmla="*/ 2147483646 h 118"/>
                <a:gd name="T62" fmla="*/ 2147483646 w 205"/>
                <a:gd name="T63" fmla="*/ 2147483646 h 11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05"/>
                <a:gd name="T97" fmla="*/ 0 h 118"/>
                <a:gd name="T98" fmla="*/ 205 w 205"/>
                <a:gd name="T99" fmla="*/ 118 h 118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05" h="118">
                  <a:moveTo>
                    <a:pt x="183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54" y="42"/>
                    <a:pt x="154" y="42"/>
                    <a:pt x="154" y="42"/>
                  </a:cubicBezTo>
                  <a:cubicBezTo>
                    <a:pt x="154" y="22"/>
                    <a:pt x="154" y="22"/>
                    <a:pt x="154" y="22"/>
                  </a:cubicBezTo>
                  <a:cubicBezTo>
                    <a:pt x="154" y="10"/>
                    <a:pt x="144" y="0"/>
                    <a:pt x="132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1" y="0"/>
                    <a:pt x="51" y="10"/>
                    <a:pt x="51" y="22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2" y="42"/>
                    <a:pt x="22" y="42"/>
                    <a:pt x="22" y="42"/>
                  </a:cubicBezTo>
                  <a:cubicBezTo>
                    <a:pt x="10" y="42"/>
                    <a:pt x="0" y="52"/>
                    <a:pt x="0" y="64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67" y="112"/>
                    <a:pt x="84" y="118"/>
                    <a:pt x="103" y="118"/>
                  </a:cubicBezTo>
                  <a:cubicBezTo>
                    <a:pt x="121" y="118"/>
                    <a:pt x="138" y="112"/>
                    <a:pt x="151" y="101"/>
                  </a:cubicBezTo>
                  <a:cubicBezTo>
                    <a:pt x="205" y="101"/>
                    <a:pt x="205" y="101"/>
                    <a:pt x="205" y="101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52"/>
                    <a:pt x="195" y="42"/>
                    <a:pt x="183" y="42"/>
                  </a:cubicBezTo>
                  <a:close/>
                  <a:moveTo>
                    <a:pt x="67" y="26"/>
                  </a:moveTo>
                  <a:cubicBezTo>
                    <a:pt x="67" y="22"/>
                    <a:pt x="67" y="22"/>
                    <a:pt x="67" y="22"/>
                  </a:cubicBezTo>
                  <a:cubicBezTo>
                    <a:pt x="67" y="19"/>
                    <a:pt x="70" y="17"/>
                    <a:pt x="73" y="17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5" y="17"/>
                    <a:pt x="138" y="19"/>
                    <a:pt x="138" y="22"/>
                  </a:cubicBezTo>
                  <a:cubicBezTo>
                    <a:pt x="138" y="26"/>
                    <a:pt x="138" y="26"/>
                    <a:pt x="138" y="26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67" y="42"/>
                    <a:pt x="67" y="42"/>
                    <a:pt x="67" y="42"/>
                  </a:cubicBezTo>
                  <a:lnTo>
                    <a:pt x="67" y="26"/>
                  </a:lnTo>
                  <a:close/>
                  <a:moveTo>
                    <a:pt x="101" y="101"/>
                  </a:moveTo>
                  <a:cubicBezTo>
                    <a:pt x="92" y="101"/>
                    <a:pt x="85" y="94"/>
                    <a:pt x="85" y="86"/>
                  </a:cubicBezTo>
                  <a:cubicBezTo>
                    <a:pt x="85" y="77"/>
                    <a:pt x="92" y="70"/>
                    <a:pt x="101" y="70"/>
                  </a:cubicBezTo>
                  <a:cubicBezTo>
                    <a:pt x="110" y="70"/>
                    <a:pt x="117" y="77"/>
                    <a:pt x="117" y="86"/>
                  </a:cubicBezTo>
                  <a:cubicBezTo>
                    <a:pt x="117" y="94"/>
                    <a:pt x="110" y="101"/>
                    <a:pt x="101" y="101"/>
                  </a:cubicBezTo>
                  <a:close/>
                </a:path>
              </a:pathLst>
            </a:custGeom>
            <a:solidFill>
              <a:srgbClr val="0737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1" name="Freeform 20">
            <a:extLst>
              <a:ext uri="{FF2B5EF4-FFF2-40B4-BE49-F238E27FC236}">
                <a16:creationId xmlns:a16="http://schemas.microsoft.com/office/drawing/2014/main" id="{4D5D76F8-3FBD-4BDD-BBF0-594A66850DDF}"/>
              </a:ext>
            </a:extLst>
          </p:cNvPr>
          <p:cNvSpPr>
            <a:spLocks noEditPoints="1"/>
          </p:cNvSpPr>
          <p:nvPr/>
        </p:nvSpPr>
        <p:spPr bwMode="auto">
          <a:xfrm>
            <a:off x="6052330" y="4292600"/>
            <a:ext cx="141287" cy="114300"/>
          </a:xfrm>
          <a:custGeom>
            <a:avLst/>
            <a:gdLst>
              <a:gd name="T0" fmla="*/ 39 w 62"/>
              <a:gd name="T1" fmla="*/ 12 h 50"/>
              <a:gd name="T2" fmla="*/ 39 w 62"/>
              <a:gd name="T3" fmla="*/ 12 h 50"/>
              <a:gd name="T4" fmla="*/ 45 w 62"/>
              <a:gd name="T5" fmla="*/ 14 h 50"/>
              <a:gd name="T6" fmla="*/ 46 w 62"/>
              <a:gd name="T7" fmla="*/ 18 h 50"/>
              <a:gd name="T8" fmla="*/ 40 w 62"/>
              <a:gd name="T9" fmla="*/ 29 h 50"/>
              <a:gd name="T10" fmla="*/ 20 w 62"/>
              <a:gd name="T11" fmla="*/ 38 h 50"/>
              <a:gd name="T12" fmla="*/ 17 w 62"/>
              <a:gd name="T13" fmla="*/ 38 h 50"/>
              <a:gd name="T14" fmla="*/ 17 w 62"/>
              <a:gd name="T15" fmla="*/ 38 h 50"/>
              <a:gd name="T16" fmla="*/ 26 w 62"/>
              <a:gd name="T17" fmla="*/ 18 h 50"/>
              <a:gd name="T18" fmla="*/ 39 w 62"/>
              <a:gd name="T19" fmla="*/ 12 h 50"/>
              <a:gd name="T20" fmla="*/ 39 w 62"/>
              <a:gd name="T21" fmla="*/ 0 h 50"/>
              <a:gd name="T22" fmla="*/ 17 w 62"/>
              <a:gd name="T23" fmla="*/ 9 h 50"/>
              <a:gd name="T24" fmla="*/ 8 w 62"/>
              <a:gd name="T25" fmla="*/ 47 h 50"/>
              <a:gd name="T26" fmla="*/ 20 w 62"/>
              <a:gd name="T27" fmla="*/ 50 h 50"/>
              <a:gd name="T28" fmla="*/ 49 w 62"/>
              <a:gd name="T29" fmla="*/ 38 h 50"/>
              <a:gd name="T30" fmla="*/ 53 w 62"/>
              <a:gd name="T31" fmla="*/ 5 h 50"/>
              <a:gd name="T32" fmla="*/ 39 w 62"/>
              <a:gd name="T33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" h="50">
                <a:moveTo>
                  <a:pt x="39" y="12"/>
                </a:moveTo>
                <a:cubicBezTo>
                  <a:pt x="39" y="12"/>
                  <a:pt x="39" y="12"/>
                  <a:pt x="39" y="12"/>
                </a:cubicBezTo>
                <a:cubicBezTo>
                  <a:pt x="41" y="12"/>
                  <a:pt x="43" y="12"/>
                  <a:pt x="45" y="14"/>
                </a:cubicBezTo>
                <a:cubicBezTo>
                  <a:pt x="45" y="14"/>
                  <a:pt x="46" y="15"/>
                  <a:pt x="46" y="18"/>
                </a:cubicBezTo>
                <a:cubicBezTo>
                  <a:pt x="46" y="21"/>
                  <a:pt x="45" y="25"/>
                  <a:pt x="40" y="29"/>
                </a:cubicBezTo>
                <a:cubicBezTo>
                  <a:pt x="35" y="34"/>
                  <a:pt x="26" y="38"/>
                  <a:pt x="20" y="38"/>
                </a:cubicBezTo>
                <a:cubicBezTo>
                  <a:pt x="18" y="38"/>
                  <a:pt x="17" y="38"/>
                  <a:pt x="17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6" y="35"/>
                  <a:pt x="18" y="25"/>
                  <a:pt x="26" y="18"/>
                </a:cubicBezTo>
                <a:cubicBezTo>
                  <a:pt x="30" y="14"/>
                  <a:pt x="35" y="12"/>
                  <a:pt x="39" y="12"/>
                </a:cubicBezTo>
                <a:moveTo>
                  <a:pt x="39" y="0"/>
                </a:moveTo>
                <a:cubicBezTo>
                  <a:pt x="32" y="0"/>
                  <a:pt x="24" y="3"/>
                  <a:pt x="17" y="9"/>
                </a:cubicBezTo>
                <a:cubicBezTo>
                  <a:pt x="6" y="19"/>
                  <a:pt x="0" y="38"/>
                  <a:pt x="8" y="47"/>
                </a:cubicBezTo>
                <a:cubicBezTo>
                  <a:pt x="11" y="49"/>
                  <a:pt x="15" y="50"/>
                  <a:pt x="20" y="50"/>
                </a:cubicBezTo>
                <a:cubicBezTo>
                  <a:pt x="29" y="50"/>
                  <a:pt x="41" y="45"/>
                  <a:pt x="49" y="38"/>
                </a:cubicBezTo>
                <a:cubicBezTo>
                  <a:pt x="60" y="28"/>
                  <a:pt x="62" y="13"/>
                  <a:pt x="53" y="5"/>
                </a:cubicBezTo>
                <a:cubicBezTo>
                  <a:pt x="50" y="1"/>
                  <a:pt x="45" y="0"/>
                  <a:pt x="39" y="0"/>
                </a:cubicBezTo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72" name="Freeform 21">
            <a:extLst>
              <a:ext uri="{FF2B5EF4-FFF2-40B4-BE49-F238E27FC236}">
                <a16:creationId xmlns:a16="http://schemas.microsoft.com/office/drawing/2014/main" id="{70D55A7A-32DF-4132-8852-EB0E6290FE9A}"/>
              </a:ext>
            </a:extLst>
          </p:cNvPr>
          <p:cNvSpPr>
            <a:spLocks noEditPoints="1"/>
          </p:cNvSpPr>
          <p:nvPr/>
        </p:nvSpPr>
        <p:spPr bwMode="auto">
          <a:xfrm>
            <a:off x="5945967" y="4292600"/>
            <a:ext cx="141288" cy="114300"/>
          </a:xfrm>
          <a:custGeom>
            <a:avLst/>
            <a:gdLst>
              <a:gd name="T0" fmla="*/ 23 w 62"/>
              <a:gd name="T1" fmla="*/ 12 h 50"/>
              <a:gd name="T2" fmla="*/ 36 w 62"/>
              <a:gd name="T3" fmla="*/ 18 h 50"/>
              <a:gd name="T4" fmla="*/ 45 w 62"/>
              <a:gd name="T5" fmla="*/ 38 h 50"/>
              <a:gd name="T6" fmla="*/ 42 w 62"/>
              <a:gd name="T7" fmla="*/ 38 h 50"/>
              <a:gd name="T8" fmla="*/ 22 w 62"/>
              <a:gd name="T9" fmla="*/ 29 h 50"/>
              <a:gd name="T10" fmla="*/ 16 w 62"/>
              <a:gd name="T11" fmla="*/ 18 h 50"/>
              <a:gd name="T12" fmla="*/ 17 w 62"/>
              <a:gd name="T13" fmla="*/ 14 h 50"/>
              <a:gd name="T14" fmla="*/ 23 w 62"/>
              <a:gd name="T15" fmla="*/ 12 h 50"/>
              <a:gd name="T16" fmla="*/ 23 w 62"/>
              <a:gd name="T17" fmla="*/ 0 h 50"/>
              <a:gd name="T18" fmla="*/ 9 w 62"/>
              <a:gd name="T19" fmla="*/ 5 h 50"/>
              <a:gd name="T20" fmla="*/ 13 w 62"/>
              <a:gd name="T21" fmla="*/ 38 h 50"/>
              <a:gd name="T22" fmla="*/ 42 w 62"/>
              <a:gd name="T23" fmla="*/ 50 h 50"/>
              <a:gd name="T24" fmla="*/ 54 w 62"/>
              <a:gd name="T25" fmla="*/ 47 h 50"/>
              <a:gd name="T26" fmla="*/ 45 w 62"/>
              <a:gd name="T27" fmla="*/ 9 h 50"/>
              <a:gd name="T28" fmla="*/ 23 w 62"/>
              <a:gd name="T29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2" h="50">
                <a:moveTo>
                  <a:pt x="23" y="12"/>
                </a:moveTo>
                <a:cubicBezTo>
                  <a:pt x="27" y="12"/>
                  <a:pt x="32" y="14"/>
                  <a:pt x="36" y="18"/>
                </a:cubicBezTo>
                <a:cubicBezTo>
                  <a:pt x="44" y="25"/>
                  <a:pt x="46" y="35"/>
                  <a:pt x="45" y="38"/>
                </a:cubicBezTo>
                <a:cubicBezTo>
                  <a:pt x="45" y="38"/>
                  <a:pt x="45" y="38"/>
                  <a:pt x="42" y="38"/>
                </a:cubicBezTo>
                <a:cubicBezTo>
                  <a:pt x="36" y="38"/>
                  <a:pt x="27" y="34"/>
                  <a:pt x="22" y="29"/>
                </a:cubicBezTo>
                <a:cubicBezTo>
                  <a:pt x="17" y="25"/>
                  <a:pt x="16" y="21"/>
                  <a:pt x="16" y="18"/>
                </a:cubicBezTo>
                <a:cubicBezTo>
                  <a:pt x="16" y="15"/>
                  <a:pt x="17" y="14"/>
                  <a:pt x="17" y="14"/>
                </a:cubicBezTo>
                <a:cubicBezTo>
                  <a:pt x="19" y="12"/>
                  <a:pt x="21" y="12"/>
                  <a:pt x="23" y="12"/>
                </a:cubicBezTo>
                <a:moveTo>
                  <a:pt x="23" y="0"/>
                </a:moveTo>
                <a:cubicBezTo>
                  <a:pt x="17" y="0"/>
                  <a:pt x="12" y="1"/>
                  <a:pt x="9" y="5"/>
                </a:cubicBezTo>
                <a:cubicBezTo>
                  <a:pt x="0" y="13"/>
                  <a:pt x="2" y="28"/>
                  <a:pt x="13" y="38"/>
                </a:cubicBezTo>
                <a:cubicBezTo>
                  <a:pt x="21" y="45"/>
                  <a:pt x="33" y="50"/>
                  <a:pt x="42" y="50"/>
                </a:cubicBezTo>
                <a:cubicBezTo>
                  <a:pt x="47" y="50"/>
                  <a:pt x="51" y="49"/>
                  <a:pt x="54" y="47"/>
                </a:cubicBezTo>
                <a:cubicBezTo>
                  <a:pt x="62" y="38"/>
                  <a:pt x="56" y="19"/>
                  <a:pt x="45" y="9"/>
                </a:cubicBezTo>
                <a:cubicBezTo>
                  <a:pt x="38" y="3"/>
                  <a:pt x="30" y="0"/>
                  <a:pt x="23" y="0"/>
                </a:cubicBezTo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73" name="Freeform 22">
            <a:extLst>
              <a:ext uri="{FF2B5EF4-FFF2-40B4-BE49-F238E27FC236}">
                <a16:creationId xmlns:a16="http://schemas.microsoft.com/office/drawing/2014/main" id="{1C252169-D66D-4E39-99C6-A2FBD8DA0DB0}"/>
              </a:ext>
            </a:extLst>
          </p:cNvPr>
          <p:cNvSpPr>
            <a:spLocks/>
          </p:cNvSpPr>
          <p:nvPr/>
        </p:nvSpPr>
        <p:spPr bwMode="auto">
          <a:xfrm>
            <a:off x="6085667" y="4394200"/>
            <a:ext cx="149225" cy="122237"/>
          </a:xfrm>
          <a:custGeom>
            <a:avLst/>
            <a:gdLst>
              <a:gd name="T0" fmla="*/ 66 w 66"/>
              <a:gd name="T1" fmla="*/ 54 h 54"/>
              <a:gd name="T2" fmla="*/ 66 w 66"/>
              <a:gd name="T3" fmla="*/ 12 h 54"/>
              <a:gd name="T4" fmla="*/ 54 w 66"/>
              <a:gd name="T5" fmla="*/ 0 h 54"/>
              <a:gd name="T6" fmla="*/ 0 w 66"/>
              <a:gd name="T7" fmla="*/ 0 h 54"/>
              <a:gd name="T8" fmla="*/ 0 w 66"/>
              <a:gd name="T9" fmla="*/ 54 h 54"/>
              <a:gd name="T10" fmla="*/ 66 w 66"/>
              <a:gd name="T11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" h="54">
                <a:moveTo>
                  <a:pt x="66" y="54"/>
                </a:moveTo>
                <a:cubicBezTo>
                  <a:pt x="66" y="12"/>
                  <a:pt x="66" y="12"/>
                  <a:pt x="66" y="12"/>
                </a:cubicBezTo>
                <a:cubicBezTo>
                  <a:pt x="66" y="6"/>
                  <a:pt x="61" y="0"/>
                  <a:pt x="5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4"/>
                  <a:pt x="0" y="54"/>
                  <a:pt x="0" y="54"/>
                </a:cubicBezTo>
                <a:lnTo>
                  <a:pt x="66" y="54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74" name="Freeform 23">
            <a:extLst>
              <a:ext uri="{FF2B5EF4-FFF2-40B4-BE49-F238E27FC236}">
                <a16:creationId xmlns:a16="http://schemas.microsoft.com/office/drawing/2014/main" id="{0E31AB3B-7093-43C9-B41E-98968B652DA7}"/>
              </a:ext>
            </a:extLst>
          </p:cNvPr>
          <p:cNvSpPr>
            <a:spLocks/>
          </p:cNvSpPr>
          <p:nvPr/>
        </p:nvSpPr>
        <p:spPr bwMode="auto">
          <a:xfrm>
            <a:off x="6085667" y="4541837"/>
            <a:ext cx="149225" cy="123825"/>
          </a:xfrm>
          <a:custGeom>
            <a:avLst/>
            <a:gdLst>
              <a:gd name="T0" fmla="*/ 0 w 66"/>
              <a:gd name="T1" fmla="*/ 0 h 54"/>
              <a:gd name="T2" fmla="*/ 0 w 66"/>
              <a:gd name="T3" fmla="*/ 54 h 54"/>
              <a:gd name="T4" fmla="*/ 54 w 66"/>
              <a:gd name="T5" fmla="*/ 54 h 54"/>
              <a:gd name="T6" fmla="*/ 66 w 66"/>
              <a:gd name="T7" fmla="*/ 42 h 54"/>
              <a:gd name="T8" fmla="*/ 66 w 66"/>
              <a:gd name="T9" fmla="*/ 0 h 54"/>
              <a:gd name="T10" fmla="*/ 0 w 66"/>
              <a:gd name="T11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" h="54">
                <a:moveTo>
                  <a:pt x="0" y="0"/>
                </a:moveTo>
                <a:cubicBezTo>
                  <a:pt x="0" y="54"/>
                  <a:pt x="0" y="54"/>
                  <a:pt x="0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61" y="54"/>
                  <a:pt x="66" y="49"/>
                  <a:pt x="66" y="42"/>
                </a:cubicBezTo>
                <a:cubicBezTo>
                  <a:pt x="66" y="0"/>
                  <a:pt x="66" y="0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75" name="Freeform 24">
            <a:extLst>
              <a:ext uri="{FF2B5EF4-FFF2-40B4-BE49-F238E27FC236}">
                <a16:creationId xmlns:a16="http://schemas.microsoft.com/office/drawing/2014/main" id="{9AAF0AB1-8498-42A2-8335-1BB93A2892E8}"/>
              </a:ext>
            </a:extLst>
          </p:cNvPr>
          <p:cNvSpPr>
            <a:spLocks/>
          </p:cNvSpPr>
          <p:nvPr/>
        </p:nvSpPr>
        <p:spPr bwMode="auto">
          <a:xfrm>
            <a:off x="5907867" y="4394200"/>
            <a:ext cx="149225" cy="122237"/>
          </a:xfrm>
          <a:custGeom>
            <a:avLst/>
            <a:gdLst>
              <a:gd name="T0" fmla="*/ 66 w 66"/>
              <a:gd name="T1" fmla="*/ 54 h 54"/>
              <a:gd name="T2" fmla="*/ 66 w 66"/>
              <a:gd name="T3" fmla="*/ 0 h 54"/>
              <a:gd name="T4" fmla="*/ 12 w 66"/>
              <a:gd name="T5" fmla="*/ 0 h 54"/>
              <a:gd name="T6" fmla="*/ 0 w 66"/>
              <a:gd name="T7" fmla="*/ 12 h 54"/>
              <a:gd name="T8" fmla="*/ 0 w 66"/>
              <a:gd name="T9" fmla="*/ 54 h 54"/>
              <a:gd name="T10" fmla="*/ 66 w 66"/>
              <a:gd name="T11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" h="54">
                <a:moveTo>
                  <a:pt x="66" y="54"/>
                </a:moveTo>
                <a:cubicBezTo>
                  <a:pt x="66" y="0"/>
                  <a:pt x="66" y="0"/>
                  <a:pt x="66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6"/>
                  <a:pt x="0" y="12"/>
                </a:cubicBezTo>
                <a:cubicBezTo>
                  <a:pt x="0" y="54"/>
                  <a:pt x="0" y="54"/>
                  <a:pt x="0" y="54"/>
                </a:cubicBezTo>
                <a:lnTo>
                  <a:pt x="66" y="54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76" name="Freeform 25">
            <a:extLst>
              <a:ext uri="{FF2B5EF4-FFF2-40B4-BE49-F238E27FC236}">
                <a16:creationId xmlns:a16="http://schemas.microsoft.com/office/drawing/2014/main" id="{AB88C849-451D-47DC-AB1D-727C738ACF4C}"/>
              </a:ext>
            </a:extLst>
          </p:cNvPr>
          <p:cNvSpPr>
            <a:spLocks/>
          </p:cNvSpPr>
          <p:nvPr/>
        </p:nvSpPr>
        <p:spPr bwMode="auto">
          <a:xfrm>
            <a:off x="5907867" y="4541837"/>
            <a:ext cx="149225" cy="123825"/>
          </a:xfrm>
          <a:custGeom>
            <a:avLst/>
            <a:gdLst>
              <a:gd name="T0" fmla="*/ 0 w 66"/>
              <a:gd name="T1" fmla="*/ 0 h 54"/>
              <a:gd name="T2" fmla="*/ 0 w 66"/>
              <a:gd name="T3" fmla="*/ 42 h 54"/>
              <a:gd name="T4" fmla="*/ 12 w 66"/>
              <a:gd name="T5" fmla="*/ 54 h 54"/>
              <a:gd name="T6" fmla="*/ 66 w 66"/>
              <a:gd name="T7" fmla="*/ 54 h 54"/>
              <a:gd name="T8" fmla="*/ 66 w 66"/>
              <a:gd name="T9" fmla="*/ 0 h 54"/>
              <a:gd name="T10" fmla="*/ 0 w 66"/>
              <a:gd name="T11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" h="54">
                <a:moveTo>
                  <a:pt x="0" y="0"/>
                </a:moveTo>
                <a:cubicBezTo>
                  <a:pt x="0" y="42"/>
                  <a:pt x="0" y="42"/>
                  <a:pt x="0" y="42"/>
                </a:cubicBezTo>
                <a:cubicBezTo>
                  <a:pt x="0" y="49"/>
                  <a:pt x="5" y="54"/>
                  <a:pt x="12" y="54"/>
                </a:cubicBezTo>
                <a:cubicBezTo>
                  <a:pt x="66" y="54"/>
                  <a:pt x="66" y="54"/>
                  <a:pt x="66" y="54"/>
                </a:cubicBezTo>
                <a:cubicBezTo>
                  <a:pt x="66" y="0"/>
                  <a:pt x="66" y="0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-2500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78" name="Rectangle 74">
            <a:extLst>
              <a:ext uri="{FF2B5EF4-FFF2-40B4-BE49-F238E27FC236}">
                <a16:creationId xmlns:a16="http://schemas.microsoft.com/office/drawing/2014/main" id="{5333BE7F-AFB8-44C6-B12A-0A6A17F55705}"/>
              </a:ext>
            </a:extLst>
          </p:cNvPr>
          <p:cNvSpPr>
            <a:spLocks noChangeArrowheads="1"/>
          </p:cNvSpPr>
          <p:nvPr/>
        </p:nvSpPr>
        <p:spPr bwMode="auto">
          <a:xfrm rot="929385">
            <a:off x="7659827" y="2911586"/>
            <a:ext cx="247650" cy="122238"/>
          </a:xfrm>
          <a:prstGeom prst="rect">
            <a:avLst/>
          </a:prstGeom>
          <a:solidFill>
            <a:sysClr val="window" lastClr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sp>
        <p:nvSpPr>
          <p:cNvPr id="82" name="Freeform 78">
            <a:extLst>
              <a:ext uri="{FF2B5EF4-FFF2-40B4-BE49-F238E27FC236}">
                <a16:creationId xmlns:a16="http://schemas.microsoft.com/office/drawing/2014/main" id="{1FDDA744-C17F-4FFE-B461-6A398384019A}"/>
              </a:ext>
            </a:extLst>
          </p:cNvPr>
          <p:cNvSpPr>
            <a:spLocks noEditPoints="1"/>
          </p:cNvSpPr>
          <p:nvPr/>
        </p:nvSpPr>
        <p:spPr bwMode="auto">
          <a:xfrm rot="895713">
            <a:off x="7610693" y="2864336"/>
            <a:ext cx="327025" cy="271463"/>
          </a:xfrm>
          <a:custGeom>
            <a:avLst/>
            <a:gdLst>
              <a:gd name="T0" fmla="*/ 132 w 144"/>
              <a:gd name="T1" fmla="*/ 0 h 120"/>
              <a:gd name="T2" fmla="*/ 12 w 144"/>
              <a:gd name="T3" fmla="*/ 0 h 120"/>
              <a:gd name="T4" fmla="*/ 0 w 144"/>
              <a:gd name="T5" fmla="*/ 12 h 120"/>
              <a:gd name="T6" fmla="*/ 0 w 144"/>
              <a:gd name="T7" fmla="*/ 78 h 120"/>
              <a:gd name="T8" fmla="*/ 12 w 144"/>
              <a:gd name="T9" fmla="*/ 90 h 120"/>
              <a:gd name="T10" fmla="*/ 60 w 144"/>
              <a:gd name="T11" fmla="*/ 90 h 120"/>
              <a:gd name="T12" fmla="*/ 60 w 144"/>
              <a:gd name="T13" fmla="*/ 114 h 120"/>
              <a:gd name="T14" fmla="*/ 54 w 144"/>
              <a:gd name="T15" fmla="*/ 114 h 120"/>
              <a:gd name="T16" fmla="*/ 48 w 144"/>
              <a:gd name="T17" fmla="*/ 120 h 120"/>
              <a:gd name="T18" fmla="*/ 96 w 144"/>
              <a:gd name="T19" fmla="*/ 120 h 120"/>
              <a:gd name="T20" fmla="*/ 90 w 144"/>
              <a:gd name="T21" fmla="*/ 114 h 120"/>
              <a:gd name="T22" fmla="*/ 84 w 144"/>
              <a:gd name="T23" fmla="*/ 114 h 120"/>
              <a:gd name="T24" fmla="*/ 84 w 144"/>
              <a:gd name="T25" fmla="*/ 90 h 120"/>
              <a:gd name="T26" fmla="*/ 132 w 144"/>
              <a:gd name="T27" fmla="*/ 90 h 120"/>
              <a:gd name="T28" fmla="*/ 144 w 144"/>
              <a:gd name="T29" fmla="*/ 78 h 120"/>
              <a:gd name="T30" fmla="*/ 144 w 144"/>
              <a:gd name="T31" fmla="*/ 12 h 120"/>
              <a:gd name="T32" fmla="*/ 132 w 144"/>
              <a:gd name="T33" fmla="*/ 0 h 120"/>
              <a:gd name="T34" fmla="*/ 132 w 144"/>
              <a:gd name="T35" fmla="*/ 78 h 120"/>
              <a:gd name="T36" fmla="*/ 12 w 144"/>
              <a:gd name="T37" fmla="*/ 78 h 120"/>
              <a:gd name="T38" fmla="*/ 12 w 144"/>
              <a:gd name="T39" fmla="*/ 12 h 120"/>
              <a:gd name="T40" fmla="*/ 132 w 144"/>
              <a:gd name="T41" fmla="*/ 12 h 120"/>
              <a:gd name="T42" fmla="*/ 132 w 144"/>
              <a:gd name="T43" fmla="*/ 78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4" h="120">
                <a:moveTo>
                  <a:pt x="132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85"/>
                  <a:pt x="5" y="90"/>
                  <a:pt x="12" y="90"/>
                </a:cubicBezTo>
                <a:cubicBezTo>
                  <a:pt x="60" y="90"/>
                  <a:pt x="60" y="90"/>
                  <a:pt x="60" y="90"/>
                </a:cubicBezTo>
                <a:cubicBezTo>
                  <a:pt x="60" y="114"/>
                  <a:pt x="60" y="114"/>
                  <a:pt x="60" y="114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48" y="114"/>
                  <a:pt x="48" y="120"/>
                  <a:pt x="48" y="120"/>
                </a:cubicBezTo>
                <a:cubicBezTo>
                  <a:pt x="96" y="120"/>
                  <a:pt x="96" y="120"/>
                  <a:pt x="96" y="120"/>
                </a:cubicBezTo>
                <a:cubicBezTo>
                  <a:pt x="96" y="114"/>
                  <a:pt x="90" y="114"/>
                  <a:pt x="90" y="114"/>
                </a:cubicBezTo>
                <a:cubicBezTo>
                  <a:pt x="84" y="114"/>
                  <a:pt x="84" y="114"/>
                  <a:pt x="84" y="114"/>
                </a:cubicBezTo>
                <a:cubicBezTo>
                  <a:pt x="84" y="90"/>
                  <a:pt x="84" y="90"/>
                  <a:pt x="84" y="90"/>
                </a:cubicBezTo>
                <a:cubicBezTo>
                  <a:pt x="132" y="90"/>
                  <a:pt x="132" y="90"/>
                  <a:pt x="132" y="90"/>
                </a:cubicBezTo>
                <a:cubicBezTo>
                  <a:pt x="139" y="90"/>
                  <a:pt x="144" y="85"/>
                  <a:pt x="144" y="78"/>
                </a:cubicBezTo>
                <a:cubicBezTo>
                  <a:pt x="144" y="12"/>
                  <a:pt x="144" y="12"/>
                  <a:pt x="144" y="12"/>
                </a:cubicBezTo>
                <a:cubicBezTo>
                  <a:pt x="144" y="5"/>
                  <a:pt x="139" y="0"/>
                  <a:pt x="132" y="0"/>
                </a:cubicBezTo>
                <a:moveTo>
                  <a:pt x="132" y="78"/>
                </a:moveTo>
                <a:cubicBezTo>
                  <a:pt x="12" y="78"/>
                  <a:pt x="12" y="78"/>
                  <a:pt x="12" y="78"/>
                </a:cubicBezTo>
                <a:cubicBezTo>
                  <a:pt x="12" y="12"/>
                  <a:pt x="12" y="12"/>
                  <a:pt x="12" y="12"/>
                </a:cubicBezTo>
                <a:cubicBezTo>
                  <a:pt x="132" y="12"/>
                  <a:pt x="132" y="12"/>
                  <a:pt x="132" y="12"/>
                </a:cubicBezTo>
                <a:lnTo>
                  <a:pt x="132" y="78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/>
          <a:lstStyle/>
          <a:p>
            <a:pPr marL="0" marR="0" lvl="0" indent="0" defTabSz="68575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10850411" y="5741378"/>
            <a:ext cx="1341589" cy="1116622"/>
            <a:chOff x="8084085" y="5292970"/>
            <a:chExt cx="1341589" cy="1116622"/>
          </a:xfrm>
        </p:grpSpPr>
        <p:sp>
          <p:nvSpPr>
            <p:cNvPr id="58" name="八边形 57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8236133" y="5393929"/>
              <a:ext cx="103749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b="1" dirty="0" smtClean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13</a:t>
              </a:r>
              <a:endParaRPr lang="zh-CN" altLang="en-US" sz="6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6692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等腰三角形 4"/>
          <p:cNvSpPr>
            <a:spLocks noChangeArrowheads="1"/>
          </p:cNvSpPr>
          <p:nvPr/>
        </p:nvSpPr>
        <p:spPr bwMode="auto">
          <a:xfrm flipV="1">
            <a:off x="1405806" y="1438277"/>
            <a:ext cx="5694363" cy="4906963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363" name="等腰三角形 2"/>
          <p:cNvSpPr>
            <a:spLocks noChangeArrowheads="1"/>
          </p:cNvSpPr>
          <p:nvPr/>
        </p:nvSpPr>
        <p:spPr bwMode="auto">
          <a:xfrm flipV="1">
            <a:off x="4740283" y="1451109"/>
            <a:ext cx="5694363" cy="4908550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364" name="任意多边形 25"/>
          <p:cNvSpPr>
            <a:spLocks noChangeArrowheads="1"/>
          </p:cNvSpPr>
          <p:nvPr/>
        </p:nvSpPr>
        <p:spPr bwMode="auto">
          <a:xfrm rot="1800000">
            <a:off x="1408113" y="-146050"/>
            <a:ext cx="203200" cy="1446213"/>
          </a:xfrm>
          <a:custGeom>
            <a:avLst/>
            <a:gdLst>
              <a:gd name="T0" fmla="*/ 0 w 202739"/>
              <a:gd name="T1" fmla="*/ 116976 h 1446522"/>
              <a:gd name="T2" fmla="*/ 204125 w 202739"/>
              <a:gd name="T3" fmla="*/ 0 h 1446522"/>
              <a:gd name="T4" fmla="*/ 204125 w 202739"/>
              <a:gd name="T5" fmla="*/ 1445595 h 1446522"/>
              <a:gd name="T6" fmla="*/ 0 w 202739"/>
              <a:gd name="T7" fmla="*/ 1445595 h 1446522"/>
              <a:gd name="T8" fmla="*/ 0 60000 65536"/>
              <a:gd name="T9" fmla="*/ 0 60000 65536"/>
              <a:gd name="T10" fmla="*/ 0 60000 65536"/>
              <a:gd name="T11" fmla="*/ 0 60000 65536"/>
              <a:gd name="T12" fmla="*/ 0 w 202739"/>
              <a:gd name="T13" fmla="*/ 0 h 1446522"/>
              <a:gd name="T14" fmla="*/ 202739 w 202739"/>
              <a:gd name="T15" fmla="*/ 1446522 h 144652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2739" h="1446522">
                <a:moveTo>
                  <a:pt x="0" y="117051"/>
                </a:moveTo>
                <a:lnTo>
                  <a:pt x="202739" y="0"/>
                </a:lnTo>
                <a:lnTo>
                  <a:pt x="202739" y="1446522"/>
                </a:lnTo>
                <a:lnTo>
                  <a:pt x="0" y="1446522"/>
                </a:lnTo>
                <a:lnTo>
                  <a:pt x="0" y="117051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5" name="任意多边形 27"/>
          <p:cNvSpPr>
            <a:spLocks noChangeArrowheads="1"/>
          </p:cNvSpPr>
          <p:nvPr/>
        </p:nvSpPr>
        <p:spPr bwMode="auto">
          <a:xfrm rot="1800000">
            <a:off x="1304926" y="-219075"/>
            <a:ext cx="46039" cy="3121025"/>
          </a:xfrm>
          <a:custGeom>
            <a:avLst/>
            <a:gdLst>
              <a:gd name="T0" fmla="*/ 0 w 45719"/>
              <a:gd name="T1" fmla="*/ 26387 h 3121422"/>
              <a:gd name="T2" fmla="*/ 46682 w 45719"/>
              <a:gd name="T3" fmla="*/ 0 h 3121422"/>
              <a:gd name="T4" fmla="*/ 46682 w 45719"/>
              <a:gd name="T5" fmla="*/ 3120231 h 3121422"/>
              <a:gd name="T6" fmla="*/ 0 w 45719"/>
              <a:gd name="T7" fmla="*/ 3120231 h 3121422"/>
              <a:gd name="T8" fmla="*/ 0 60000 65536"/>
              <a:gd name="T9" fmla="*/ 0 60000 65536"/>
              <a:gd name="T10" fmla="*/ 0 60000 65536"/>
              <a:gd name="T11" fmla="*/ 0 60000 65536"/>
              <a:gd name="T12" fmla="*/ 0 w 45719"/>
              <a:gd name="T13" fmla="*/ 0 h 3121422"/>
              <a:gd name="T14" fmla="*/ 45719 w 45719"/>
              <a:gd name="T15" fmla="*/ 3121422 h 312142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719" h="3121422">
                <a:moveTo>
                  <a:pt x="0" y="26396"/>
                </a:moveTo>
                <a:lnTo>
                  <a:pt x="45719" y="0"/>
                </a:lnTo>
                <a:lnTo>
                  <a:pt x="45719" y="3121422"/>
                </a:lnTo>
                <a:lnTo>
                  <a:pt x="0" y="3121422"/>
                </a:lnTo>
                <a:lnTo>
                  <a:pt x="0" y="26396"/>
                </a:lnTo>
                <a:close/>
              </a:path>
            </a:pathLst>
          </a:custGeom>
          <a:solidFill>
            <a:srgbClr val="FFFF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6" name="任意多边形 31"/>
          <p:cNvSpPr>
            <a:spLocks noChangeArrowheads="1"/>
          </p:cNvSpPr>
          <p:nvPr/>
        </p:nvSpPr>
        <p:spPr bwMode="auto">
          <a:xfrm rot="1800000">
            <a:off x="2024064" y="4803777"/>
            <a:ext cx="46037" cy="2219325"/>
          </a:xfrm>
          <a:custGeom>
            <a:avLst/>
            <a:gdLst>
              <a:gd name="T0" fmla="*/ 0 w 45719"/>
              <a:gd name="T1" fmla="*/ 0 h 2219821"/>
              <a:gd name="T2" fmla="*/ 46679 w 45719"/>
              <a:gd name="T3" fmla="*/ 0 h 2219821"/>
              <a:gd name="T4" fmla="*/ 46679 w 45719"/>
              <a:gd name="T5" fmla="*/ 2191955 h 2219821"/>
              <a:gd name="T6" fmla="*/ 0 w 45719"/>
              <a:gd name="T7" fmla="*/ 2218333 h 2219821"/>
              <a:gd name="T8" fmla="*/ 0 60000 65536"/>
              <a:gd name="T9" fmla="*/ 0 60000 65536"/>
              <a:gd name="T10" fmla="*/ 0 60000 65536"/>
              <a:gd name="T11" fmla="*/ 0 60000 65536"/>
              <a:gd name="T12" fmla="*/ 0 w 45719"/>
              <a:gd name="T13" fmla="*/ 0 h 2219821"/>
              <a:gd name="T14" fmla="*/ 45719 w 45719"/>
              <a:gd name="T15" fmla="*/ 2219821 h 221982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719" h="2219821">
                <a:moveTo>
                  <a:pt x="0" y="0"/>
                </a:moveTo>
                <a:lnTo>
                  <a:pt x="45719" y="0"/>
                </a:lnTo>
                <a:lnTo>
                  <a:pt x="45719" y="2193425"/>
                </a:lnTo>
                <a:lnTo>
                  <a:pt x="0" y="2219821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7" name="任意多边形 34"/>
          <p:cNvSpPr>
            <a:spLocks noChangeArrowheads="1"/>
          </p:cNvSpPr>
          <p:nvPr/>
        </p:nvSpPr>
        <p:spPr bwMode="auto">
          <a:xfrm rot="1800000">
            <a:off x="1930400" y="6380163"/>
            <a:ext cx="238125" cy="582612"/>
          </a:xfrm>
          <a:custGeom>
            <a:avLst/>
            <a:gdLst>
              <a:gd name="T0" fmla="*/ 0 w 239049"/>
              <a:gd name="T1" fmla="*/ 0 h 581981"/>
              <a:gd name="T2" fmla="*/ 236288 w 239049"/>
              <a:gd name="T3" fmla="*/ 0 h 581981"/>
              <a:gd name="T4" fmla="*/ 236288 w 239049"/>
              <a:gd name="T5" fmla="*/ 445410 h 581981"/>
              <a:gd name="T6" fmla="*/ 0 w 239049"/>
              <a:gd name="T7" fmla="*/ 583876 h 581981"/>
              <a:gd name="T8" fmla="*/ 0 60000 65536"/>
              <a:gd name="T9" fmla="*/ 0 60000 65536"/>
              <a:gd name="T10" fmla="*/ 0 60000 65536"/>
              <a:gd name="T11" fmla="*/ 0 60000 65536"/>
              <a:gd name="T12" fmla="*/ 0 w 239049"/>
              <a:gd name="T13" fmla="*/ 0 h 581981"/>
              <a:gd name="T14" fmla="*/ 239049 w 239049"/>
              <a:gd name="T15" fmla="*/ 581981 h 58198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9049" h="581981">
                <a:moveTo>
                  <a:pt x="0" y="0"/>
                </a:moveTo>
                <a:lnTo>
                  <a:pt x="239049" y="0"/>
                </a:lnTo>
                <a:lnTo>
                  <a:pt x="239049" y="443965"/>
                </a:lnTo>
                <a:lnTo>
                  <a:pt x="0" y="581981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8" name="矩形 14"/>
          <p:cNvSpPr>
            <a:spLocks noChangeArrowheads="1"/>
          </p:cNvSpPr>
          <p:nvPr/>
        </p:nvSpPr>
        <p:spPr bwMode="auto">
          <a:xfrm rot="1800000">
            <a:off x="11090275" y="2316165"/>
            <a:ext cx="44451" cy="3463925"/>
          </a:xfrm>
          <a:prstGeom prst="rect">
            <a:avLst/>
          </a:prstGeom>
          <a:solidFill>
            <a:srgbClr val="FFFFFF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369" name="任意多边形 36"/>
          <p:cNvSpPr>
            <a:spLocks noChangeArrowheads="1"/>
          </p:cNvSpPr>
          <p:nvPr/>
        </p:nvSpPr>
        <p:spPr bwMode="auto">
          <a:xfrm rot="1800000">
            <a:off x="11558588" y="2481263"/>
            <a:ext cx="239712" cy="2520950"/>
          </a:xfrm>
          <a:custGeom>
            <a:avLst/>
            <a:gdLst>
              <a:gd name="T0" fmla="*/ 0 w 239049"/>
              <a:gd name="T1" fmla="*/ 0 h 2521176"/>
              <a:gd name="T2" fmla="*/ 241044 w 239049"/>
              <a:gd name="T3" fmla="*/ 413935 h 2521176"/>
              <a:gd name="T4" fmla="*/ 241044 w 239049"/>
              <a:gd name="T5" fmla="*/ 2520498 h 2521176"/>
              <a:gd name="T6" fmla="*/ 0 w 239049"/>
              <a:gd name="T7" fmla="*/ 2520498 h 2521176"/>
              <a:gd name="T8" fmla="*/ 0 60000 65536"/>
              <a:gd name="T9" fmla="*/ 0 60000 65536"/>
              <a:gd name="T10" fmla="*/ 0 60000 65536"/>
              <a:gd name="T11" fmla="*/ 0 60000 65536"/>
              <a:gd name="T12" fmla="*/ 0 w 239049"/>
              <a:gd name="T13" fmla="*/ 0 h 2521176"/>
              <a:gd name="T14" fmla="*/ 239049 w 239049"/>
              <a:gd name="T15" fmla="*/ 2521176 h 25211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9049" h="2521176">
                <a:moveTo>
                  <a:pt x="0" y="0"/>
                </a:moveTo>
                <a:lnTo>
                  <a:pt x="239049" y="414046"/>
                </a:lnTo>
                <a:lnTo>
                  <a:pt x="239049" y="2521176"/>
                </a:lnTo>
                <a:lnTo>
                  <a:pt x="0" y="2521176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70" name="文本框 22"/>
          <p:cNvSpPr>
            <a:spLocks noChangeArrowheads="1"/>
          </p:cNvSpPr>
          <p:nvPr/>
        </p:nvSpPr>
        <p:spPr bwMode="auto">
          <a:xfrm>
            <a:off x="3808028" y="5390219"/>
            <a:ext cx="214829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Power by</a:t>
            </a:r>
            <a:r>
              <a:rPr lang="zh-CN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：</a:t>
            </a:r>
            <a:endParaRPr lang="en-US" altLang="zh-CN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方正姚体" pitchFamily="2" charset="-122"/>
            </a:endParaRPr>
          </a:p>
        </p:txBody>
      </p:sp>
      <p:sp>
        <p:nvSpPr>
          <p:cNvPr id="15371" name="文本框 23"/>
          <p:cNvSpPr>
            <a:spLocks noChangeArrowheads="1"/>
          </p:cNvSpPr>
          <p:nvPr/>
        </p:nvSpPr>
        <p:spPr bwMode="auto">
          <a:xfrm>
            <a:off x="4321826" y="2602179"/>
            <a:ext cx="3265638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7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Heavy" panose="020B0903020102020204" pitchFamily="34" charset="0"/>
                <a:sym typeface="Impact" panose="020B0806030902050204" pitchFamily="34" charset="0"/>
              </a:rPr>
              <a:t>Thanks</a:t>
            </a:r>
            <a:endParaRPr lang="zh-CN" altLang="en-US" sz="7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Heavy" panose="020B0903020102020204" pitchFamily="34" charset="0"/>
              <a:sym typeface="Impact" panose="020B0806030902050204" pitchFamily="34" charset="0"/>
            </a:endParaRPr>
          </a:p>
        </p:txBody>
      </p:sp>
      <p:sp>
        <p:nvSpPr>
          <p:cNvPr id="15372" name="直接连接符 11"/>
          <p:cNvSpPr>
            <a:spLocks noChangeShapeType="1"/>
          </p:cNvSpPr>
          <p:nvPr/>
        </p:nvSpPr>
        <p:spPr bwMode="auto">
          <a:xfrm>
            <a:off x="4689476" y="2333625"/>
            <a:ext cx="2824163" cy="0"/>
          </a:xfrm>
          <a:prstGeom prst="line">
            <a:avLst/>
          </a:prstGeom>
          <a:noFill/>
          <a:ln w="19050">
            <a:solidFill>
              <a:schemeClr val="accent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73" name="直接连接符 37"/>
          <p:cNvSpPr>
            <a:spLocks noChangeShapeType="1"/>
          </p:cNvSpPr>
          <p:nvPr/>
        </p:nvSpPr>
        <p:spPr bwMode="auto">
          <a:xfrm>
            <a:off x="5341939" y="3932240"/>
            <a:ext cx="1476375" cy="1587"/>
          </a:xfrm>
          <a:prstGeom prst="line">
            <a:avLst/>
          </a:prstGeom>
          <a:noFill/>
          <a:ln w="19050">
            <a:solidFill>
              <a:schemeClr val="accent1"/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文本框 22"/>
          <p:cNvSpPr>
            <a:spLocks noChangeArrowheads="1"/>
          </p:cNvSpPr>
          <p:nvPr/>
        </p:nvSpPr>
        <p:spPr bwMode="auto">
          <a:xfrm>
            <a:off x="5770302" y="6006211"/>
            <a:ext cx="585847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Qian 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Gao </a:t>
            </a:r>
            <a:r>
              <a:rPr lang="en-US" altLang="zh-C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 Zhongrui 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Yu </a:t>
            </a:r>
            <a:r>
              <a:rPr lang="en-US" altLang="zh-CN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Didi </a:t>
            </a:r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方正姚体" pitchFamily="2" charset="-122"/>
              </a:rPr>
              <a:t>Zhu </a:t>
            </a:r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ahoma" panose="020B0604030504040204" pitchFamily="34" charset="0"/>
              <a:ea typeface="方正姚体简体" pitchFamily="65" charset="-122"/>
              <a:cs typeface="Tahoma" panose="020B0604030504040204" pitchFamily="34" charset="0"/>
              <a:sym typeface="方正姚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等腰三角形 1"/>
          <p:cNvSpPr>
            <a:spLocks noChangeArrowheads="1"/>
          </p:cNvSpPr>
          <p:nvPr/>
        </p:nvSpPr>
        <p:spPr bwMode="auto">
          <a:xfrm flipV="1">
            <a:off x="5091479" y="1180655"/>
            <a:ext cx="4418012" cy="3848100"/>
          </a:xfrm>
          <a:prstGeom prst="triangle">
            <a:avLst>
              <a:gd name="adj" fmla="val 50000"/>
            </a:avLst>
          </a:prstGeom>
          <a:solidFill>
            <a:srgbClr val="FFFFFF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387" name="等腰三角形 2"/>
          <p:cNvSpPr>
            <a:spLocks noChangeArrowheads="1"/>
          </p:cNvSpPr>
          <p:nvPr/>
        </p:nvSpPr>
        <p:spPr bwMode="auto">
          <a:xfrm flipV="1">
            <a:off x="2882473" y="1180655"/>
            <a:ext cx="4418012" cy="3848100"/>
          </a:xfrm>
          <a:prstGeom prst="triangle">
            <a:avLst>
              <a:gd name="adj" fmla="val 50000"/>
            </a:avLst>
          </a:prstGeom>
          <a:solidFill>
            <a:srgbClr val="FFFFFF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389" name="文本框 5"/>
          <p:cNvSpPr>
            <a:spLocks noChangeArrowheads="1"/>
          </p:cNvSpPr>
          <p:nvPr/>
        </p:nvSpPr>
        <p:spPr bwMode="auto">
          <a:xfrm>
            <a:off x="3582144" y="2712149"/>
            <a:ext cx="5059077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000" b="1" spc="1000" dirty="0">
                <a:solidFill>
                  <a:schemeClr val="bg1"/>
                </a:solidFill>
                <a:latin typeface="Franklin Gothic Heavy" panose="020B0903020102020204" pitchFamily="34" charset="0"/>
                <a:ea typeface="方正姚体简体" pitchFamily="65" charset="-122"/>
                <a:sym typeface="方正姚体" pitchFamily="2" charset="-122"/>
              </a:rPr>
              <a:t>CONCENTS</a:t>
            </a:r>
            <a:endParaRPr lang="zh-CN" altLang="en-US" sz="6000" b="1" spc="1000" dirty="0">
              <a:solidFill>
                <a:schemeClr val="bg1"/>
              </a:solidFill>
              <a:latin typeface="Franklin Gothic Heavy" panose="020B0903020102020204" pitchFamily="34" charset="0"/>
              <a:ea typeface="方正姚体简体" pitchFamily="65" charset="-122"/>
              <a:sym typeface="方正姚体" pitchFamily="2" charset="-122"/>
            </a:endParaRPr>
          </a:p>
        </p:txBody>
      </p:sp>
      <p:sp>
        <p:nvSpPr>
          <p:cNvPr id="16390" name="文本框 8"/>
          <p:cNvSpPr>
            <a:spLocks noChangeArrowheads="1"/>
          </p:cNvSpPr>
          <p:nvPr/>
        </p:nvSpPr>
        <p:spPr bwMode="auto">
          <a:xfrm>
            <a:off x="1450983" y="5166044"/>
            <a:ext cx="2234907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000" b="1" dirty="0" smtClean="0">
                <a:solidFill>
                  <a:schemeClr val="bg1"/>
                </a:solidFill>
                <a:latin typeface="Gabriola" panose="04040605051002020D02" pitchFamily="82" charset="0"/>
                <a:ea typeface="方正姚体简体" pitchFamily="65" charset="-122"/>
                <a:sym typeface="方正姚体" pitchFamily="2" charset="-122"/>
              </a:rPr>
              <a:t>Why </a:t>
            </a:r>
            <a:r>
              <a:rPr lang="en-US" altLang="zh-CN" sz="6000" b="1" dirty="0">
                <a:solidFill>
                  <a:schemeClr val="bg1"/>
                </a:solidFill>
                <a:latin typeface="Gabriola" panose="04040605051002020D02" pitchFamily="82" charset="0"/>
                <a:ea typeface="方正姚体简体" pitchFamily="65" charset="-122"/>
                <a:sym typeface="方正姚体" pitchFamily="2" charset="-122"/>
              </a:rPr>
              <a:t>is it</a:t>
            </a:r>
            <a:endParaRPr lang="zh-CN" altLang="en-US" sz="6000" b="1" dirty="0">
              <a:solidFill>
                <a:schemeClr val="bg1"/>
              </a:solidFill>
              <a:latin typeface="Gabriola" panose="04040605051002020D02" pitchFamily="82" charset="0"/>
              <a:ea typeface="方正姚体简体" pitchFamily="65" charset="-122"/>
              <a:sym typeface="方正姚体" pitchFamily="2" charset="-122"/>
            </a:endParaRPr>
          </a:p>
        </p:txBody>
      </p:sp>
      <p:sp>
        <p:nvSpPr>
          <p:cNvPr id="16391" name="文本框 9"/>
          <p:cNvSpPr>
            <a:spLocks noChangeArrowheads="1"/>
          </p:cNvSpPr>
          <p:nvPr/>
        </p:nvSpPr>
        <p:spPr bwMode="auto">
          <a:xfrm>
            <a:off x="4777443" y="5168870"/>
            <a:ext cx="243688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000" b="1" dirty="0" smtClean="0">
                <a:solidFill>
                  <a:schemeClr val="bg1"/>
                </a:solidFill>
                <a:latin typeface="Gabriola" panose="04040605051002020D02" pitchFamily="82" charset="0"/>
                <a:ea typeface="方正姚体简体" pitchFamily="65" charset="-122"/>
                <a:sym typeface="方正姚体" pitchFamily="2" charset="-122"/>
              </a:rPr>
              <a:t>What </a:t>
            </a:r>
            <a:r>
              <a:rPr lang="en-US" altLang="zh-CN" sz="6000" b="1" dirty="0">
                <a:solidFill>
                  <a:schemeClr val="bg1"/>
                </a:solidFill>
                <a:latin typeface="Gabriola" panose="04040605051002020D02" pitchFamily="82" charset="0"/>
                <a:ea typeface="方正姚体简体" pitchFamily="65" charset="-122"/>
                <a:sym typeface="方正姚体" pitchFamily="2" charset="-122"/>
              </a:rPr>
              <a:t>is it</a:t>
            </a:r>
            <a:endParaRPr lang="zh-CN" altLang="en-US" sz="6000" b="1" dirty="0">
              <a:solidFill>
                <a:schemeClr val="bg1"/>
              </a:solidFill>
              <a:latin typeface="Gabriola" panose="04040605051002020D02" pitchFamily="82" charset="0"/>
              <a:ea typeface="方正姚体简体" pitchFamily="65" charset="-122"/>
              <a:sym typeface="方正姚体" pitchFamily="2" charset="-122"/>
            </a:endParaRPr>
          </a:p>
        </p:txBody>
      </p:sp>
      <p:sp>
        <p:nvSpPr>
          <p:cNvPr id="16392" name="文本框 10"/>
          <p:cNvSpPr>
            <a:spLocks noChangeArrowheads="1"/>
          </p:cNvSpPr>
          <p:nvPr/>
        </p:nvSpPr>
        <p:spPr bwMode="auto">
          <a:xfrm>
            <a:off x="8768920" y="5166043"/>
            <a:ext cx="219322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000" b="1" dirty="0" smtClean="0">
                <a:solidFill>
                  <a:schemeClr val="bg1"/>
                </a:solidFill>
                <a:latin typeface="Gabriola" panose="04040605051002020D02" pitchFamily="82" charset="0"/>
                <a:ea typeface="方正姚体简体" pitchFamily="65" charset="-122"/>
                <a:sym typeface="方正姚体" pitchFamily="2" charset="-122"/>
              </a:rPr>
              <a:t>How </a:t>
            </a:r>
            <a:r>
              <a:rPr lang="en-US" altLang="zh-CN" sz="6000" b="1" dirty="0">
                <a:solidFill>
                  <a:schemeClr val="bg1"/>
                </a:solidFill>
                <a:latin typeface="Gabriola" panose="04040605051002020D02" pitchFamily="82" charset="0"/>
                <a:ea typeface="方正姚体简体" pitchFamily="65" charset="-122"/>
                <a:sym typeface="方正姚体" pitchFamily="2" charset="-122"/>
              </a:rPr>
              <a:t>is it</a:t>
            </a:r>
            <a:endParaRPr lang="zh-CN" altLang="en-US" sz="6000" b="1" dirty="0">
              <a:solidFill>
                <a:schemeClr val="bg1"/>
              </a:solidFill>
              <a:latin typeface="Gabriola" panose="04040605051002020D02" pitchFamily="82" charset="0"/>
              <a:ea typeface="方正姚体简体" pitchFamily="65" charset="-122"/>
              <a:sym typeface="方正姚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等腰三角形 16"/>
          <p:cNvSpPr>
            <a:spLocks noChangeArrowheads="1"/>
          </p:cNvSpPr>
          <p:nvPr/>
        </p:nvSpPr>
        <p:spPr bwMode="auto">
          <a:xfrm>
            <a:off x="1889126" y="4375150"/>
            <a:ext cx="2689225" cy="2482850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文本框 19"/>
          <p:cNvSpPr>
            <a:spLocks noChangeArrowheads="1"/>
          </p:cNvSpPr>
          <p:nvPr/>
        </p:nvSpPr>
        <p:spPr bwMode="auto">
          <a:xfrm>
            <a:off x="5149851" y="3068640"/>
            <a:ext cx="3947967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000" dirty="0">
                <a:solidFill>
                  <a:srgbClr val="000000"/>
                </a:solidFill>
                <a:latin typeface="Franklin Gothic Heavy" panose="020B0903020102020204" pitchFamily="34" charset="0"/>
              </a:rPr>
              <a:t>  </a:t>
            </a:r>
            <a:r>
              <a:rPr lang="en-US" altLang="zh-CN" sz="6000" dirty="0">
                <a:solidFill>
                  <a:schemeClr val="bg1"/>
                </a:solidFill>
                <a:latin typeface="Franklin Gothic Heavy" panose="020B0903020102020204" pitchFamily="34" charset="0"/>
                <a:sym typeface="方正姚体" pitchFamily="2" charset="-122"/>
              </a:rPr>
              <a:t>WHY IS IT</a:t>
            </a:r>
          </a:p>
        </p:txBody>
      </p:sp>
      <p:sp>
        <p:nvSpPr>
          <p:cNvPr id="17412" name="文本框 20"/>
          <p:cNvSpPr>
            <a:spLocks noChangeArrowheads="1"/>
          </p:cNvSpPr>
          <p:nvPr/>
        </p:nvSpPr>
        <p:spPr bwMode="auto">
          <a:xfrm>
            <a:off x="5913440" y="3822701"/>
            <a:ext cx="121058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3200" b="1" dirty="0">
                <a:solidFill>
                  <a:schemeClr val="bg1"/>
                </a:solidFill>
                <a:latin typeface="华文宋体" pitchFamily="2" charset="-122"/>
                <a:ea typeface="华文宋体" pitchFamily="2" charset="-122"/>
                <a:sym typeface="华文宋体" pitchFamily="2" charset="-122"/>
              </a:rPr>
              <a:t>          </a:t>
            </a:r>
            <a:endParaRPr lang="zh-CN" altLang="en-US" sz="3200" b="1" dirty="0">
              <a:solidFill>
                <a:schemeClr val="bg1"/>
              </a:solidFill>
              <a:latin typeface="华文宋体" pitchFamily="2" charset="-122"/>
              <a:ea typeface="华文宋体" pitchFamily="2" charset="-122"/>
              <a:sym typeface="华文宋体" pitchFamily="2" charset="-122"/>
            </a:endParaRPr>
          </a:p>
        </p:txBody>
      </p:sp>
      <p:sp>
        <p:nvSpPr>
          <p:cNvPr id="17413" name="直接连接符 21"/>
          <p:cNvSpPr>
            <a:spLocks noChangeShapeType="1"/>
          </p:cNvSpPr>
          <p:nvPr/>
        </p:nvSpPr>
        <p:spPr bwMode="auto">
          <a:xfrm rot="5400000">
            <a:off x="8209757" y="1100933"/>
            <a:ext cx="0" cy="5903913"/>
          </a:xfrm>
          <a:prstGeom prst="line">
            <a:avLst/>
          </a:prstGeom>
          <a:noFill/>
          <a:ln w="12700">
            <a:solidFill>
              <a:srgbClr val="FFFFFF">
                <a:alpha val="50195"/>
              </a:srgb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414" name="等腰三角形 24"/>
          <p:cNvSpPr>
            <a:spLocks noChangeArrowheads="1"/>
          </p:cNvSpPr>
          <p:nvPr/>
        </p:nvSpPr>
        <p:spPr bwMode="auto">
          <a:xfrm>
            <a:off x="2155826" y="4867277"/>
            <a:ext cx="2155825" cy="1990725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等腰三角形 26"/>
          <p:cNvSpPr>
            <a:spLocks noChangeArrowheads="1"/>
          </p:cNvSpPr>
          <p:nvPr/>
        </p:nvSpPr>
        <p:spPr bwMode="auto">
          <a:xfrm flipV="1">
            <a:off x="868364" y="0"/>
            <a:ext cx="4738687" cy="4375150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6" name="等腰三角形 28"/>
          <p:cNvSpPr>
            <a:spLocks noChangeArrowheads="1"/>
          </p:cNvSpPr>
          <p:nvPr/>
        </p:nvSpPr>
        <p:spPr bwMode="auto">
          <a:xfrm flipV="1">
            <a:off x="1177925" y="-19050"/>
            <a:ext cx="4140200" cy="3822700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7" name="文本框 29"/>
          <p:cNvSpPr>
            <a:spLocks noChangeArrowheads="1"/>
          </p:cNvSpPr>
          <p:nvPr/>
        </p:nvSpPr>
        <p:spPr bwMode="auto">
          <a:xfrm>
            <a:off x="2463801" y="428625"/>
            <a:ext cx="1539204" cy="186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>
                <a:solidFill>
                  <a:srgbClr val="093255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01</a:t>
            </a:r>
            <a:endParaRPr lang="zh-CN" altLang="en-US" sz="11500" b="1">
              <a:solidFill>
                <a:srgbClr val="093255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0850411" y="5741378"/>
            <a:ext cx="1341589" cy="1200329"/>
            <a:chOff x="8084085" y="5292970"/>
            <a:chExt cx="1341589" cy="1200329"/>
          </a:xfrm>
        </p:grpSpPr>
        <p:sp>
          <p:nvSpPr>
            <p:cNvPr id="4" name="八边形 3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8416375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 smtClean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1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842" name="组合 1"/>
          <p:cNvGrpSpPr/>
          <p:nvPr/>
        </p:nvGrpSpPr>
        <p:grpSpPr bwMode="auto">
          <a:xfrm>
            <a:off x="8674100" y="92075"/>
            <a:ext cx="3630613" cy="920750"/>
            <a:chOff x="0" y="0"/>
            <a:chExt cx="3965717" cy="921247"/>
          </a:xfrm>
        </p:grpSpPr>
        <p:sp>
          <p:nvSpPr>
            <p:cNvPr id="35860" name="等腰三角形 2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5861" name="等腰三角形 3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5843" name="文本框 4"/>
          <p:cNvSpPr>
            <a:spLocks noChangeArrowheads="1"/>
          </p:cNvSpPr>
          <p:nvPr/>
        </p:nvSpPr>
        <p:spPr bwMode="auto">
          <a:xfrm>
            <a:off x="2583173" y="445106"/>
            <a:ext cx="7125669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rgbClr val="000000"/>
                </a:solidFill>
              </a:rPr>
              <a:t>  </a:t>
            </a:r>
            <a:r>
              <a:rPr lang="en-US" altLang="zh-CN" sz="4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方正姚体" pitchFamily="2" charset="-122"/>
              </a:rPr>
              <a:t>Traditional shopping method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4000" b="1" dirty="0">
              <a:solidFill>
                <a:schemeClr val="bg1"/>
              </a:solidFill>
              <a:latin typeface="方正姚体简体" pitchFamily="65" charset="-122"/>
              <a:sym typeface="方正姚体" pitchFamily="2" charset="-122"/>
            </a:endParaRPr>
          </a:p>
        </p:txBody>
      </p:sp>
      <p:grpSp>
        <p:nvGrpSpPr>
          <p:cNvPr id="35844" name="组合 5"/>
          <p:cNvGrpSpPr/>
          <p:nvPr/>
        </p:nvGrpSpPr>
        <p:grpSpPr bwMode="auto">
          <a:xfrm flipH="1">
            <a:off x="-12700" y="92075"/>
            <a:ext cx="3630613" cy="920750"/>
            <a:chOff x="0" y="0"/>
            <a:chExt cx="3965717" cy="921247"/>
          </a:xfrm>
        </p:grpSpPr>
        <p:sp>
          <p:nvSpPr>
            <p:cNvPr id="35858" name="等腰三角形 6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5859" name="等腰三角形 7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5845" name="任意多边形 8"/>
          <p:cNvSpPr>
            <a:spLocks noChangeArrowheads="1"/>
          </p:cNvSpPr>
          <p:nvPr/>
        </p:nvSpPr>
        <p:spPr bwMode="auto">
          <a:xfrm>
            <a:off x="13681" y="1452355"/>
            <a:ext cx="5946775" cy="4273550"/>
          </a:xfrm>
          <a:custGeom>
            <a:avLst/>
            <a:gdLst>
              <a:gd name="T0" fmla="*/ 0 w 5956574"/>
              <a:gd name="T1" fmla="*/ 0 h 4274456"/>
              <a:gd name="T2" fmla="*/ 5927225 w 5956574"/>
              <a:gd name="T3" fmla="*/ 0 h 4274456"/>
              <a:gd name="T4" fmla="*/ 4784033 w 5956574"/>
              <a:gd name="T5" fmla="*/ 4271738 h 4274456"/>
              <a:gd name="T6" fmla="*/ 0 w 5956574"/>
              <a:gd name="T7" fmla="*/ 4271738 h 4274456"/>
              <a:gd name="T8" fmla="*/ 0 60000 65536"/>
              <a:gd name="T9" fmla="*/ 0 60000 65536"/>
              <a:gd name="T10" fmla="*/ 0 60000 65536"/>
              <a:gd name="T11" fmla="*/ 0 60000 65536"/>
              <a:gd name="T12" fmla="*/ 0 w 5956574"/>
              <a:gd name="T13" fmla="*/ 0 h 4274456"/>
              <a:gd name="T14" fmla="*/ 5956574 w 5956574"/>
              <a:gd name="T15" fmla="*/ 4274456 h 42744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56574" h="4274456">
                <a:moveTo>
                  <a:pt x="0" y="0"/>
                </a:moveTo>
                <a:lnTo>
                  <a:pt x="5956574" y="0"/>
                </a:lnTo>
                <a:lnTo>
                  <a:pt x="4807721" y="4274456"/>
                </a:lnTo>
                <a:lnTo>
                  <a:pt x="0" y="4274456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/>
          <a:p>
            <a:endParaRPr lang="zh-CN" altLang="en-US" dirty="0"/>
          </a:p>
        </p:txBody>
      </p:sp>
      <p:sp>
        <p:nvSpPr>
          <p:cNvPr id="35846" name="任意多边形 9"/>
          <p:cNvSpPr>
            <a:spLocks noChangeArrowheads="1"/>
          </p:cNvSpPr>
          <p:nvPr/>
        </p:nvSpPr>
        <p:spPr bwMode="auto">
          <a:xfrm>
            <a:off x="4755138" y="1452355"/>
            <a:ext cx="7410451" cy="4273550"/>
          </a:xfrm>
          <a:custGeom>
            <a:avLst/>
            <a:gdLst>
              <a:gd name="T0" fmla="*/ 1148883 w 7410388"/>
              <a:gd name="T1" fmla="*/ 0 h 4274456"/>
              <a:gd name="T2" fmla="*/ 7410574 w 7410388"/>
              <a:gd name="T3" fmla="*/ 0 h 4274456"/>
              <a:gd name="T4" fmla="*/ 7410574 w 7410388"/>
              <a:gd name="T5" fmla="*/ 4271738 h 4274456"/>
              <a:gd name="T6" fmla="*/ 0 w 7410388"/>
              <a:gd name="T7" fmla="*/ 4271738 h 4274456"/>
              <a:gd name="T8" fmla="*/ 0 60000 65536"/>
              <a:gd name="T9" fmla="*/ 0 60000 65536"/>
              <a:gd name="T10" fmla="*/ 0 60000 65536"/>
              <a:gd name="T11" fmla="*/ 0 60000 65536"/>
              <a:gd name="T12" fmla="*/ 0 w 7410388"/>
              <a:gd name="T13" fmla="*/ 0 h 4274456"/>
              <a:gd name="T14" fmla="*/ 7410388 w 7410388"/>
              <a:gd name="T15" fmla="*/ 4274456 h 427445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410388" h="4274456">
                <a:moveTo>
                  <a:pt x="1148853" y="0"/>
                </a:moveTo>
                <a:lnTo>
                  <a:pt x="7410388" y="0"/>
                </a:lnTo>
                <a:lnTo>
                  <a:pt x="7410388" y="4274456"/>
                </a:lnTo>
                <a:lnTo>
                  <a:pt x="0" y="4274456"/>
                </a:lnTo>
                <a:lnTo>
                  <a:pt x="1148853" y="0"/>
                </a:lnTo>
                <a:close/>
              </a:path>
            </a:pathLst>
          </a:custGeom>
          <a:solidFill>
            <a:srgbClr val="FEFEFE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5847" name="椭圆 10"/>
          <p:cNvSpPr>
            <a:spLocks noChangeAspect="1" noChangeArrowheads="1"/>
          </p:cNvSpPr>
          <p:nvPr/>
        </p:nvSpPr>
        <p:spPr bwMode="auto">
          <a:xfrm>
            <a:off x="5960456" y="2316579"/>
            <a:ext cx="788988" cy="788987"/>
          </a:xfrm>
          <a:prstGeom prst="ellipse">
            <a:avLst/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5848" name="椭圆 11"/>
          <p:cNvSpPr>
            <a:spLocks noChangeAspect="1" noChangeArrowheads="1"/>
          </p:cNvSpPr>
          <p:nvPr/>
        </p:nvSpPr>
        <p:spPr bwMode="auto">
          <a:xfrm>
            <a:off x="5215897" y="4236463"/>
            <a:ext cx="788988" cy="788987"/>
          </a:xfrm>
          <a:prstGeom prst="ellipse">
            <a:avLst/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5849" name="文本框 12"/>
          <p:cNvSpPr>
            <a:spLocks noChangeArrowheads="1"/>
          </p:cNvSpPr>
          <p:nvPr/>
        </p:nvSpPr>
        <p:spPr bwMode="auto">
          <a:xfrm>
            <a:off x="6878481" y="2258807"/>
            <a:ext cx="5307863" cy="1826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b="1" dirty="0">
                <a:latin typeface="MV Boli" panose="02000500030200090000" pitchFamily="2" charset="0"/>
                <a:cs typeface="MV Boli" panose="02000500030200090000" pitchFamily="2" charset="0"/>
              </a:rPr>
              <a:t>Troublesome operation</a:t>
            </a:r>
            <a:r>
              <a:rPr lang="zh-CN" altLang="en-US" sz="2400" b="1" dirty="0"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endParaRPr lang="en-US" altLang="zh-CN" sz="2400" b="1" dirty="0"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consumers n</a:t>
            </a:r>
            <a:r>
              <a:rPr lang="zh-CN" altLang="en-US" sz="2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eed to browse information on </a:t>
            </a:r>
            <a:endParaRPr lang="en-US" altLang="zh-CN" sz="2000" b="1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different websites </a:t>
            </a:r>
            <a:endParaRPr lang="en-US" altLang="zh-CN" sz="2000" b="1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6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2000" dirty="0">
              <a:solidFill>
                <a:schemeClr val="bg1"/>
              </a:solidFill>
              <a:latin typeface="MV Boli" panose="02000500030200090000" pitchFamily="2" charset="0"/>
              <a:ea typeface="微软雅黑" panose="020B0503020204020204" pitchFamily="34" charset="-122"/>
              <a:cs typeface="MV Boli" panose="02000500030200090000" pitchFamily="2" charset="0"/>
              <a:sym typeface="微软雅黑" panose="020B0503020204020204" pitchFamily="34" charset="-122"/>
            </a:endParaRPr>
          </a:p>
        </p:txBody>
      </p:sp>
      <p:sp>
        <p:nvSpPr>
          <p:cNvPr id="35850" name="文本框 13"/>
          <p:cNvSpPr>
            <a:spLocks noChangeArrowheads="1"/>
          </p:cNvSpPr>
          <p:nvPr/>
        </p:nvSpPr>
        <p:spPr bwMode="auto">
          <a:xfrm>
            <a:off x="6236692" y="4178949"/>
            <a:ext cx="6205133" cy="1495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rgbClr val="0B2334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Waste time</a:t>
            </a:r>
            <a:endParaRPr lang="zh-CN" altLang="en-US" sz="2000" b="1" dirty="0">
              <a:solidFill>
                <a:srgbClr val="0B2334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  <a:p>
            <a:pPr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The amount of goods is too large on the page,</a:t>
            </a:r>
          </a:p>
          <a:p>
            <a:pPr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costs the consumer a lot of time to pick the goods.</a:t>
            </a:r>
            <a:endParaRPr lang="zh-CN" altLang="en-US" sz="2000" dirty="0">
              <a:solidFill>
                <a:schemeClr val="bg1"/>
              </a:solidFill>
              <a:latin typeface="MV Boli" panose="02000500030200090000" pitchFamily="2" charset="0"/>
              <a:ea typeface="微软雅黑" panose="020B0503020204020204" pitchFamily="34" charset="-122"/>
              <a:cs typeface="MV Boli" panose="02000500030200090000" pitchFamily="2" charset="0"/>
              <a:sym typeface="微软雅黑" panose="020B0503020204020204" pitchFamily="34" charset="-122"/>
            </a:endParaRPr>
          </a:p>
        </p:txBody>
      </p:sp>
      <p:sp>
        <p:nvSpPr>
          <p:cNvPr id="23" name="Freeform 26"/>
          <p:cNvSpPr/>
          <p:nvPr/>
        </p:nvSpPr>
        <p:spPr bwMode="auto">
          <a:xfrm>
            <a:off x="6301769" y="2770602"/>
            <a:ext cx="142875" cy="174625"/>
          </a:xfrm>
          <a:custGeom>
            <a:avLst/>
            <a:gdLst>
              <a:gd name="T0" fmla="*/ 0 w 55"/>
              <a:gd name="T1" fmla="*/ 68 h 68"/>
              <a:gd name="T2" fmla="*/ 24 w 55"/>
              <a:gd name="T3" fmla="*/ 33 h 68"/>
              <a:gd name="T4" fmla="*/ 1 w 55"/>
              <a:gd name="T5" fmla="*/ 20 h 68"/>
              <a:gd name="T6" fmla="*/ 28 w 55"/>
              <a:gd name="T7" fmla="*/ 0 h 68"/>
              <a:gd name="T8" fmla="*/ 28 w 55"/>
              <a:gd name="T9" fmla="*/ 0 h 68"/>
              <a:gd name="T10" fmla="*/ 44 w 55"/>
              <a:gd name="T11" fmla="*/ 15 h 68"/>
              <a:gd name="T12" fmla="*/ 32 w 55"/>
              <a:gd name="T13" fmla="*/ 20 h 68"/>
              <a:gd name="T14" fmla="*/ 55 w 55"/>
              <a:gd name="T15" fmla="*/ 33 h 68"/>
              <a:gd name="T16" fmla="*/ 0 w 55"/>
              <a:gd name="T1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68">
                <a:moveTo>
                  <a:pt x="0" y="68"/>
                </a:moveTo>
                <a:lnTo>
                  <a:pt x="24" y="33"/>
                </a:lnTo>
                <a:lnTo>
                  <a:pt x="1" y="20"/>
                </a:lnTo>
                <a:lnTo>
                  <a:pt x="28" y="0"/>
                </a:lnTo>
                <a:lnTo>
                  <a:pt x="28" y="0"/>
                </a:lnTo>
                <a:lnTo>
                  <a:pt x="44" y="15"/>
                </a:lnTo>
                <a:lnTo>
                  <a:pt x="32" y="20"/>
                </a:lnTo>
                <a:lnTo>
                  <a:pt x="55" y="33"/>
                </a:lnTo>
                <a:lnTo>
                  <a:pt x="0" y="68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marL="0" marR="0" lvl="0" indent="0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24" name="Freeform 27"/>
          <p:cNvSpPr/>
          <p:nvPr/>
        </p:nvSpPr>
        <p:spPr bwMode="auto">
          <a:xfrm>
            <a:off x="6214456" y="2591215"/>
            <a:ext cx="327025" cy="212725"/>
          </a:xfrm>
          <a:custGeom>
            <a:avLst/>
            <a:gdLst>
              <a:gd name="T0" fmla="*/ 119 w 144"/>
              <a:gd name="T1" fmla="*/ 44 h 94"/>
              <a:gd name="T2" fmla="*/ 118 w 144"/>
              <a:gd name="T3" fmla="*/ 44 h 94"/>
              <a:gd name="T4" fmla="*/ 119 w 144"/>
              <a:gd name="T5" fmla="*/ 37 h 94"/>
              <a:gd name="T6" fmla="*/ 81 w 144"/>
              <a:gd name="T7" fmla="*/ 0 h 94"/>
              <a:gd name="T8" fmla="*/ 45 w 144"/>
              <a:gd name="T9" fmla="*/ 27 h 94"/>
              <a:gd name="T10" fmla="*/ 34 w 144"/>
              <a:gd name="T11" fmla="*/ 25 h 94"/>
              <a:gd name="T12" fmla="*/ 0 w 144"/>
              <a:gd name="T13" fmla="*/ 59 h 94"/>
              <a:gd name="T14" fmla="*/ 0 w 144"/>
              <a:gd name="T15" fmla="*/ 69 h 94"/>
              <a:gd name="T16" fmla="*/ 25 w 144"/>
              <a:gd name="T17" fmla="*/ 94 h 94"/>
              <a:gd name="T18" fmla="*/ 34 w 144"/>
              <a:gd name="T19" fmla="*/ 94 h 94"/>
              <a:gd name="T20" fmla="*/ 34 w 144"/>
              <a:gd name="T21" fmla="*/ 94 h 94"/>
              <a:gd name="T22" fmla="*/ 35 w 144"/>
              <a:gd name="T23" fmla="*/ 94 h 94"/>
              <a:gd name="T24" fmla="*/ 38 w 144"/>
              <a:gd name="T25" fmla="*/ 94 h 94"/>
              <a:gd name="T26" fmla="*/ 64 w 144"/>
              <a:gd name="T27" fmla="*/ 74 h 94"/>
              <a:gd name="T28" fmla="*/ 76 w 144"/>
              <a:gd name="T29" fmla="*/ 75 h 94"/>
              <a:gd name="T30" fmla="*/ 94 w 144"/>
              <a:gd name="T31" fmla="*/ 93 h 94"/>
              <a:gd name="T32" fmla="*/ 94 w 144"/>
              <a:gd name="T33" fmla="*/ 94 h 94"/>
              <a:gd name="T34" fmla="*/ 119 w 144"/>
              <a:gd name="T35" fmla="*/ 94 h 94"/>
              <a:gd name="T36" fmla="*/ 144 w 144"/>
              <a:gd name="T37" fmla="*/ 69 h 94"/>
              <a:gd name="T38" fmla="*/ 119 w 144"/>
              <a:gd name="T39" fmla="*/ 4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4" h="94">
                <a:moveTo>
                  <a:pt x="119" y="44"/>
                </a:moveTo>
                <a:cubicBezTo>
                  <a:pt x="118" y="44"/>
                  <a:pt x="118" y="44"/>
                  <a:pt x="118" y="44"/>
                </a:cubicBezTo>
                <a:cubicBezTo>
                  <a:pt x="119" y="42"/>
                  <a:pt x="119" y="40"/>
                  <a:pt x="119" y="37"/>
                </a:cubicBezTo>
                <a:cubicBezTo>
                  <a:pt x="119" y="17"/>
                  <a:pt x="102" y="0"/>
                  <a:pt x="81" y="0"/>
                </a:cubicBezTo>
                <a:cubicBezTo>
                  <a:pt x="64" y="0"/>
                  <a:pt x="50" y="11"/>
                  <a:pt x="45" y="27"/>
                </a:cubicBezTo>
                <a:cubicBezTo>
                  <a:pt x="42" y="26"/>
                  <a:pt x="38" y="25"/>
                  <a:pt x="34" y="25"/>
                </a:cubicBezTo>
                <a:cubicBezTo>
                  <a:pt x="15" y="25"/>
                  <a:pt x="0" y="40"/>
                  <a:pt x="0" y="5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82"/>
                  <a:pt x="11" y="94"/>
                  <a:pt x="25" y="94"/>
                </a:cubicBezTo>
                <a:cubicBezTo>
                  <a:pt x="34" y="94"/>
                  <a:pt x="34" y="94"/>
                  <a:pt x="34" y="94"/>
                </a:cubicBezTo>
                <a:cubicBezTo>
                  <a:pt x="34" y="94"/>
                  <a:pt x="34" y="94"/>
                  <a:pt x="34" y="94"/>
                </a:cubicBezTo>
                <a:cubicBezTo>
                  <a:pt x="34" y="94"/>
                  <a:pt x="35" y="94"/>
                  <a:pt x="35" y="94"/>
                </a:cubicBezTo>
                <a:cubicBezTo>
                  <a:pt x="38" y="94"/>
                  <a:pt x="38" y="94"/>
                  <a:pt x="38" y="94"/>
                </a:cubicBezTo>
                <a:cubicBezTo>
                  <a:pt x="64" y="74"/>
                  <a:pt x="64" y="74"/>
                  <a:pt x="64" y="74"/>
                </a:cubicBezTo>
                <a:cubicBezTo>
                  <a:pt x="67" y="71"/>
                  <a:pt x="73" y="72"/>
                  <a:pt x="76" y="75"/>
                </a:cubicBezTo>
                <a:cubicBezTo>
                  <a:pt x="94" y="93"/>
                  <a:pt x="94" y="93"/>
                  <a:pt x="94" y="93"/>
                </a:cubicBezTo>
                <a:cubicBezTo>
                  <a:pt x="94" y="93"/>
                  <a:pt x="94" y="93"/>
                  <a:pt x="94" y="94"/>
                </a:cubicBezTo>
                <a:cubicBezTo>
                  <a:pt x="119" y="94"/>
                  <a:pt x="119" y="94"/>
                  <a:pt x="119" y="94"/>
                </a:cubicBezTo>
                <a:cubicBezTo>
                  <a:pt x="133" y="94"/>
                  <a:pt x="144" y="82"/>
                  <a:pt x="144" y="69"/>
                </a:cubicBezTo>
                <a:cubicBezTo>
                  <a:pt x="144" y="55"/>
                  <a:pt x="133" y="44"/>
                  <a:pt x="119" y="44"/>
                </a:cubicBezTo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marL="0" marR="0" lvl="0" indent="0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27" name="Freeform 26"/>
          <p:cNvSpPr/>
          <p:nvPr/>
        </p:nvSpPr>
        <p:spPr bwMode="auto">
          <a:xfrm>
            <a:off x="5579446" y="4643800"/>
            <a:ext cx="142875" cy="174625"/>
          </a:xfrm>
          <a:custGeom>
            <a:avLst/>
            <a:gdLst>
              <a:gd name="T0" fmla="*/ 0 w 55"/>
              <a:gd name="T1" fmla="*/ 68 h 68"/>
              <a:gd name="T2" fmla="*/ 24 w 55"/>
              <a:gd name="T3" fmla="*/ 33 h 68"/>
              <a:gd name="T4" fmla="*/ 1 w 55"/>
              <a:gd name="T5" fmla="*/ 20 h 68"/>
              <a:gd name="T6" fmla="*/ 28 w 55"/>
              <a:gd name="T7" fmla="*/ 0 h 68"/>
              <a:gd name="T8" fmla="*/ 28 w 55"/>
              <a:gd name="T9" fmla="*/ 0 h 68"/>
              <a:gd name="T10" fmla="*/ 44 w 55"/>
              <a:gd name="T11" fmla="*/ 15 h 68"/>
              <a:gd name="T12" fmla="*/ 32 w 55"/>
              <a:gd name="T13" fmla="*/ 20 h 68"/>
              <a:gd name="T14" fmla="*/ 55 w 55"/>
              <a:gd name="T15" fmla="*/ 33 h 68"/>
              <a:gd name="T16" fmla="*/ 0 w 55"/>
              <a:gd name="T1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68">
                <a:moveTo>
                  <a:pt x="0" y="68"/>
                </a:moveTo>
                <a:lnTo>
                  <a:pt x="24" y="33"/>
                </a:lnTo>
                <a:lnTo>
                  <a:pt x="1" y="20"/>
                </a:lnTo>
                <a:lnTo>
                  <a:pt x="28" y="0"/>
                </a:lnTo>
                <a:lnTo>
                  <a:pt x="28" y="0"/>
                </a:lnTo>
                <a:lnTo>
                  <a:pt x="44" y="15"/>
                </a:lnTo>
                <a:lnTo>
                  <a:pt x="32" y="20"/>
                </a:lnTo>
                <a:lnTo>
                  <a:pt x="55" y="33"/>
                </a:lnTo>
                <a:lnTo>
                  <a:pt x="0" y="68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marL="0" marR="0" lvl="0" indent="0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28" name="Freeform 27"/>
          <p:cNvSpPr/>
          <p:nvPr/>
        </p:nvSpPr>
        <p:spPr bwMode="auto">
          <a:xfrm>
            <a:off x="5492133" y="4464413"/>
            <a:ext cx="327025" cy="212725"/>
          </a:xfrm>
          <a:custGeom>
            <a:avLst/>
            <a:gdLst>
              <a:gd name="T0" fmla="*/ 119 w 144"/>
              <a:gd name="T1" fmla="*/ 44 h 94"/>
              <a:gd name="T2" fmla="*/ 118 w 144"/>
              <a:gd name="T3" fmla="*/ 44 h 94"/>
              <a:gd name="T4" fmla="*/ 119 w 144"/>
              <a:gd name="T5" fmla="*/ 37 h 94"/>
              <a:gd name="T6" fmla="*/ 81 w 144"/>
              <a:gd name="T7" fmla="*/ 0 h 94"/>
              <a:gd name="T8" fmla="*/ 45 w 144"/>
              <a:gd name="T9" fmla="*/ 27 h 94"/>
              <a:gd name="T10" fmla="*/ 34 w 144"/>
              <a:gd name="T11" fmla="*/ 25 h 94"/>
              <a:gd name="T12" fmla="*/ 0 w 144"/>
              <a:gd name="T13" fmla="*/ 59 h 94"/>
              <a:gd name="T14" fmla="*/ 0 w 144"/>
              <a:gd name="T15" fmla="*/ 69 h 94"/>
              <a:gd name="T16" fmla="*/ 25 w 144"/>
              <a:gd name="T17" fmla="*/ 94 h 94"/>
              <a:gd name="T18" fmla="*/ 34 w 144"/>
              <a:gd name="T19" fmla="*/ 94 h 94"/>
              <a:gd name="T20" fmla="*/ 34 w 144"/>
              <a:gd name="T21" fmla="*/ 94 h 94"/>
              <a:gd name="T22" fmla="*/ 35 w 144"/>
              <a:gd name="T23" fmla="*/ 94 h 94"/>
              <a:gd name="T24" fmla="*/ 38 w 144"/>
              <a:gd name="T25" fmla="*/ 94 h 94"/>
              <a:gd name="T26" fmla="*/ 64 w 144"/>
              <a:gd name="T27" fmla="*/ 74 h 94"/>
              <a:gd name="T28" fmla="*/ 76 w 144"/>
              <a:gd name="T29" fmla="*/ 75 h 94"/>
              <a:gd name="T30" fmla="*/ 94 w 144"/>
              <a:gd name="T31" fmla="*/ 93 h 94"/>
              <a:gd name="T32" fmla="*/ 94 w 144"/>
              <a:gd name="T33" fmla="*/ 94 h 94"/>
              <a:gd name="T34" fmla="*/ 119 w 144"/>
              <a:gd name="T35" fmla="*/ 94 h 94"/>
              <a:gd name="T36" fmla="*/ 144 w 144"/>
              <a:gd name="T37" fmla="*/ 69 h 94"/>
              <a:gd name="T38" fmla="*/ 119 w 144"/>
              <a:gd name="T39" fmla="*/ 4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4" h="94">
                <a:moveTo>
                  <a:pt x="119" y="44"/>
                </a:moveTo>
                <a:cubicBezTo>
                  <a:pt x="118" y="44"/>
                  <a:pt x="118" y="44"/>
                  <a:pt x="118" y="44"/>
                </a:cubicBezTo>
                <a:cubicBezTo>
                  <a:pt x="119" y="42"/>
                  <a:pt x="119" y="40"/>
                  <a:pt x="119" y="37"/>
                </a:cubicBezTo>
                <a:cubicBezTo>
                  <a:pt x="119" y="17"/>
                  <a:pt x="102" y="0"/>
                  <a:pt x="81" y="0"/>
                </a:cubicBezTo>
                <a:cubicBezTo>
                  <a:pt x="64" y="0"/>
                  <a:pt x="50" y="11"/>
                  <a:pt x="45" y="27"/>
                </a:cubicBezTo>
                <a:cubicBezTo>
                  <a:pt x="42" y="26"/>
                  <a:pt x="38" y="25"/>
                  <a:pt x="34" y="25"/>
                </a:cubicBezTo>
                <a:cubicBezTo>
                  <a:pt x="15" y="25"/>
                  <a:pt x="0" y="40"/>
                  <a:pt x="0" y="5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82"/>
                  <a:pt x="11" y="94"/>
                  <a:pt x="25" y="94"/>
                </a:cubicBezTo>
                <a:cubicBezTo>
                  <a:pt x="34" y="94"/>
                  <a:pt x="34" y="94"/>
                  <a:pt x="34" y="94"/>
                </a:cubicBezTo>
                <a:cubicBezTo>
                  <a:pt x="34" y="94"/>
                  <a:pt x="34" y="94"/>
                  <a:pt x="34" y="94"/>
                </a:cubicBezTo>
                <a:cubicBezTo>
                  <a:pt x="34" y="94"/>
                  <a:pt x="35" y="94"/>
                  <a:pt x="35" y="94"/>
                </a:cubicBezTo>
                <a:cubicBezTo>
                  <a:pt x="38" y="94"/>
                  <a:pt x="38" y="94"/>
                  <a:pt x="38" y="94"/>
                </a:cubicBezTo>
                <a:cubicBezTo>
                  <a:pt x="64" y="74"/>
                  <a:pt x="64" y="74"/>
                  <a:pt x="64" y="74"/>
                </a:cubicBezTo>
                <a:cubicBezTo>
                  <a:pt x="67" y="71"/>
                  <a:pt x="73" y="72"/>
                  <a:pt x="76" y="75"/>
                </a:cubicBezTo>
                <a:cubicBezTo>
                  <a:pt x="94" y="93"/>
                  <a:pt x="94" y="93"/>
                  <a:pt x="94" y="93"/>
                </a:cubicBezTo>
                <a:cubicBezTo>
                  <a:pt x="94" y="93"/>
                  <a:pt x="94" y="93"/>
                  <a:pt x="94" y="94"/>
                </a:cubicBezTo>
                <a:cubicBezTo>
                  <a:pt x="119" y="94"/>
                  <a:pt x="119" y="94"/>
                  <a:pt x="119" y="94"/>
                </a:cubicBezTo>
                <a:cubicBezTo>
                  <a:pt x="133" y="94"/>
                  <a:pt x="144" y="82"/>
                  <a:pt x="144" y="69"/>
                </a:cubicBezTo>
                <a:cubicBezTo>
                  <a:pt x="144" y="55"/>
                  <a:pt x="133" y="44"/>
                  <a:pt x="119" y="44"/>
                </a:cubicBezTo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marL="0" marR="0" lvl="0" indent="0" defTabSz="6851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0850411" y="5741378"/>
            <a:ext cx="1341589" cy="1200329"/>
            <a:chOff x="8084085" y="5292970"/>
            <a:chExt cx="1341589" cy="1200329"/>
          </a:xfrm>
        </p:grpSpPr>
        <p:sp>
          <p:nvSpPr>
            <p:cNvPr id="20" name="八边形 19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416375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2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4" name="组合 6"/>
          <p:cNvGrpSpPr/>
          <p:nvPr/>
        </p:nvGrpSpPr>
        <p:grpSpPr bwMode="auto">
          <a:xfrm>
            <a:off x="8674100" y="92075"/>
            <a:ext cx="3630613" cy="920750"/>
            <a:chOff x="0" y="0"/>
            <a:chExt cx="3965717" cy="921247"/>
          </a:xfrm>
        </p:grpSpPr>
        <p:sp>
          <p:nvSpPr>
            <p:cNvPr id="18452" name="等腰三角形 3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8453" name="等腰三角形 4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18435" name="文本框 10"/>
          <p:cNvSpPr>
            <a:spLocks noChangeArrowheads="1"/>
          </p:cNvSpPr>
          <p:nvPr/>
        </p:nvSpPr>
        <p:spPr bwMode="auto">
          <a:xfrm>
            <a:off x="3938277" y="291373"/>
            <a:ext cx="512031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4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Our web application </a:t>
            </a:r>
          </a:p>
        </p:txBody>
      </p:sp>
      <p:grpSp>
        <p:nvGrpSpPr>
          <p:cNvPr id="18436" name="组合 11"/>
          <p:cNvGrpSpPr/>
          <p:nvPr/>
        </p:nvGrpSpPr>
        <p:grpSpPr bwMode="auto">
          <a:xfrm flipH="1">
            <a:off x="-12700" y="92075"/>
            <a:ext cx="3630613" cy="920750"/>
            <a:chOff x="0" y="0"/>
            <a:chExt cx="3965717" cy="921247"/>
          </a:xfrm>
        </p:grpSpPr>
        <p:sp>
          <p:nvSpPr>
            <p:cNvPr id="18450" name="等腰三角形 12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18451" name="等腰三角形 13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18437" name="椭圆 14"/>
          <p:cNvSpPr>
            <a:spLocks noChangeArrowheads="1"/>
          </p:cNvSpPr>
          <p:nvPr/>
        </p:nvSpPr>
        <p:spPr bwMode="auto">
          <a:xfrm>
            <a:off x="4853070" y="2675791"/>
            <a:ext cx="2155825" cy="2154237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438" name="任意多边形 15"/>
          <p:cNvSpPr>
            <a:spLocks noChangeArrowheads="1"/>
          </p:cNvSpPr>
          <p:nvPr/>
        </p:nvSpPr>
        <p:spPr bwMode="auto">
          <a:xfrm>
            <a:off x="901783" y="2013801"/>
            <a:ext cx="4964112" cy="1677988"/>
          </a:xfrm>
          <a:custGeom>
            <a:avLst/>
            <a:gdLst>
              <a:gd name="T0" fmla="*/ 4966140 w 4963098"/>
              <a:gd name="T1" fmla="*/ 0 h 1676733"/>
              <a:gd name="T2" fmla="*/ 4966140 w 4963098"/>
              <a:gd name="T3" fmla="*/ 530759 h 1676733"/>
              <a:gd name="T4" fmla="*/ 4907858 w 4963098"/>
              <a:gd name="T5" fmla="*/ 533707 h 1676733"/>
              <a:gd name="T6" fmla="*/ 3825061 w 4963098"/>
              <a:gd name="T7" fmla="*/ 1618272 h 1676733"/>
              <a:gd name="T8" fmla="*/ 3822086 w 4963098"/>
              <a:gd name="T9" fmla="*/ 1677300 h 1676733"/>
              <a:gd name="T10" fmla="*/ 3463778 w 4963098"/>
              <a:gd name="T11" fmla="*/ 1677300 h 1676733"/>
              <a:gd name="T12" fmla="*/ 3463778 w 4963098"/>
              <a:gd name="T13" fmla="*/ 1680501 h 1676733"/>
              <a:gd name="T14" fmla="*/ 0 w 4963098"/>
              <a:gd name="T15" fmla="*/ 1680501 h 1676733"/>
              <a:gd name="T16" fmla="*/ 0 w 4963098"/>
              <a:gd name="T17" fmla="*/ 1213510 h 1676733"/>
              <a:gd name="T18" fmla="*/ 3319370 w 4963098"/>
              <a:gd name="T19" fmla="*/ 1213510 h 1676733"/>
              <a:gd name="T20" fmla="*/ 3399266 w 4963098"/>
              <a:gd name="T21" fmla="*/ 999545 h 1676733"/>
              <a:gd name="T22" fmla="*/ 4801423 w 4963098"/>
              <a:gd name="T23" fmla="*/ 8330 h 1676733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4963098"/>
              <a:gd name="T37" fmla="*/ 0 h 1676733"/>
              <a:gd name="T38" fmla="*/ 4963098 w 4963098"/>
              <a:gd name="T39" fmla="*/ 1676733 h 1676733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4963098" h="1676733">
                <a:moveTo>
                  <a:pt x="4963098" y="0"/>
                </a:moveTo>
                <a:lnTo>
                  <a:pt x="4963098" y="529569"/>
                </a:lnTo>
                <a:lnTo>
                  <a:pt x="4904851" y="532510"/>
                </a:lnTo>
                <a:cubicBezTo>
                  <a:pt x="4334273" y="590456"/>
                  <a:pt x="3880663" y="1044066"/>
                  <a:pt x="3822718" y="1614644"/>
                </a:cubicBezTo>
                <a:lnTo>
                  <a:pt x="3819744" y="1673539"/>
                </a:lnTo>
                <a:lnTo>
                  <a:pt x="3461656" y="1673539"/>
                </a:lnTo>
                <a:lnTo>
                  <a:pt x="3461656" y="1676733"/>
                </a:lnTo>
                <a:lnTo>
                  <a:pt x="0" y="1676733"/>
                </a:lnTo>
                <a:lnTo>
                  <a:pt x="0" y="1210789"/>
                </a:lnTo>
                <a:lnTo>
                  <a:pt x="3317336" y="1210789"/>
                </a:lnTo>
                <a:lnTo>
                  <a:pt x="3397184" y="997304"/>
                </a:lnTo>
                <a:cubicBezTo>
                  <a:pt x="3653890" y="458266"/>
                  <a:pt x="4178296" y="71296"/>
                  <a:pt x="4798481" y="8312"/>
                </a:cubicBezTo>
                <a:lnTo>
                  <a:pt x="4963098" y="0"/>
                </a:lnTo>
                <a:close/>
              </a:path>
            </a:pathLst>
          </a:custGeom>
          <a:solidFill>
            <a:srgbClr val="FCFCFC">
              <a:alpha val="3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8439" name="任意多边形 16"/>
          <p:cNvSpPr>
            <a:spLocks noChangeArrowheads="1"/>
          </p:cNvSpPr>
          <p:nvPr/>
        </p:nvSpPr>
        <p:spPr bwMode="auto">
          <a:xfrm rot="10800000" flipV="1">
            <a:off x="6011944" y="2016978"/>
            <a:ext cx="4946651" cy="1673225"/>
          </a:xfrm>
          <a:custGeom>
            <a:avLst/>
            <a:gdLst>
              <a:gd name="T0" fmla="*/ 4946412 w 4946769"/>
              <a:gd name="T1" fmla="*/ 0 h 1673539"/>
              <a:gd name="T2" fmla="*/ 4781807 w 4946769"/>
              <a:gd name="T3" fmla="*/ 8306 h 1673539"/>
              <a:gd name="T4" fmla="*/ 3380612 w 4946769"/>
              <a:gd name="T5" fmla="*/ 996743 h 1673539"/>
              <a:gd name="T6" fmla="*/ 3303159 w 4946769"/>
              <a:gd name="T7" fmla="*/ 1203723 h 1673539"/>
              <a:gd name="T8" fmla="*/ 0 w 4946769"/>
              <a:gd name="T9" fmla="*/ 1203723 h 1673539"/>
              <a:gd name="T10" fmla="*/ 0 w 4946769"/>
              <a:gd name="T11" fmla="*/ 1669406 h 1673539"/>
              <a:gd name="T12" fmla="*/ 3215272 w 4946769"/>
              <a:gd name="T13" fmla="*/ 1669406 h 1673539"/>
              <a:gd name="T14" fmla="*/ 3215121 w 4946769"/>
              <a:gd name="T15" fmla="*/ 1672597 h 1673539"/>
              <a:gd name="T16" fmla="*/ 3803142 w 4946769"/>
              <a:gd name="T17" fmla="*/ 1672597 h 1673539"/>
              <a:gd name="T18" fmla="*/ 3806113 w 4946769"/>
              <a:gd name="T19" fmla="*/ 1613735 h 1673539"/>
              <a:gd name="T20" fmla="*/ 4888168 w 4946769"/>
              <a:gd name="T21" fmla="*/ 532210 h 1673539"/>
              <a:gd name="T22" fmla="*/ 4946412 w 4946769"/>
              <a:gd name="T23" fmla="*/ 529272 h 1673539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4946769"/>
              <a:gd name="T37" fmla="*/ 0 h 1673539"/>
              <a:gd name="T38" fmla="*/ 4946769 w 4946769"/>
              <a:gd name="T39" fmla="*/ 1673539 h 1673539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4946769" h="1673539">
                <a:moveTo>
                  <a:pt x="4946769" y="0"/>
                </a:moveTo>
                <a:lnTo>
                  <a:pt x="4782152" y="8312"/>
                </a:lnTo>
                <a:cubicBezTo>
                  <a:pt x="4161967" y="71296"/>
                  <a:pt x="3637561" y="458266"/>
                  <a:pt x="3380855" y="997304"/>
                </a:cubicBezTo>
                <a:lnTo>
                  <a:pt x="3303396" y="1204401"/>
                </a:lnTo>
                <a:lnTo>
                  <a:pt x="0" y="1204401"/>
                </a:lnTo>
                <a:lnTo>
                  <a:pt x="0" y="1670345"/>
                </a:lnTo>
                <a:lnTo>
                  <a:pt x="3215503" y="1670345"/>
                </a:lnTo>
                <a:lnTo>
                  <a:pt x="3215352" y="1673539"/>
                </a:lnTo>
                <a:lnTo>
                  <a:pt x="3803415" y="1673539"/>
                </a:lnTo>
                <a:lnTo>
                  <a:pt x="3806389" y="1614644"/>
                </a:lnTo>
                <a:cubicBezTo>
                  <a:pt x="3864334" y="1044066"/>
                  <a:pt x="4317944" y="590456"/>
                  <a:pt x="4888522" y="532510"/>
                </a:cubicBezTo>
                <a:lnTo>
                  <a:pt x="4946769" y="529569"/>
                </a:lnTo>
                <a:lnTo>
                  <a:pt x="4946769" y="0"/>
                </a:lnTo>
                <a:close/>
              </a:path>
            </a:pathLst>
          </a:custGeom>
          <a:solidFill>
            <a:srgbClr val="FCFCFC">
              <a:alpha val="7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8440" name="任意多边形 17"/>
          <p:cNvSpPr>
            <a:spLocks noChangeArrowheads="1"/>
          </p:cNvSpPr>
          <p:nvPr/>
        </p:nvSpPr>
        <p:spPr bwMode="auto">
          <a:xfrm rot="10800000">
            <a:off x="6011944" y="3818375"/>
            <a:ext cx="4946651" cy="1676400"/>
          </a:xfrm>
          <a:custGeom>
            <a:avLst/>
            <a:gdLst>
              <a:gd name="T0" fmla="*/ 3461407 w 4946769"/>
              <a:gd name="T1" fmla="*/ 1675734 h 1676733"/>
              <a:gd name="T2" fmla="*/ 0 w 4946769"/>
              <a:gd name="T3" fmla="*/ 1675734 h 1676733"/>
              <a:gd name="T4" fmla="*/ 0 w 4946769"/>
              <a:gd name="T5" fmla="*/ 1210069 h 1676733"/>
              <a:gd name="T6" fmla="*/ 3300770 w 4946769"/>
              <a:gd name="T7" fmla="*/ 1210069 h 1676733"/>
              <a:gd name="T8" fmla="*/ 3380612 w 4946769"/>
              <a:gd name="T9" fmla="*/ 996710 h 1676733"/>
              <a:gd name="T10" fmla="*/ 4781807 w 4946769"/>
              <a:gd name="T11" fmla="*/ 8306 h 1676733"/>
              <a:gd name="T12" fmla="*/ 4946412 w 4946769"/>
              <a:gd name="T13" fmla="*/ 0 h 1676733"/>
              <a:gd name="T14" fmla="*/ 4946412 w 4946769"/>
              <a:gd name="T15" fmla="*/ 529254 h 1676733"/>
              <a:gd name="T16" fmla="*/ 4888168 w 4946769"/>
              <a:gd name="T17" fmla="*/ 532192 h 1676733"/>
              <a:gd name="T18" fmla="*/ 3806113 w 4946769"/>
              <a:gd name="T19" fmla="*/ 1613681 h 1676733"/>
              <a:gd name="T20" fmla="*/ 3803142 w 4946769"/>
              <a:gd name="T21" fmla="*/ 1672543 h 1676733"/>
              <a:gd name="T22" fmla="*/ 3461407 w 4946769"/>
              <a:gd name="T23" fmla="*/ 1672543 h 1676733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4946769"/>
              <a:gd name="T37" fmla="*/ 0 h 1676733"/>
              <a:gd name="T38" fmla="*/ 4946769 w 4946769"/>
              <a:gd name="T39" fmla="*/ 1676733 h 1676733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4946769" h="1676733">
                <a:moveTo>
                  <a:pt x="3461656" y="1676733"/>
                </a:moveTo>
                <a:lnTo>
                  <a:pt x="0" y="1676733"/>
                </a:lnTo>
                <a:lnTo>
                  <a:pt x="0" y="1210789"/>
                </a:lnTo>
                <a:lnTo>
                  <a:pt x="3301007" y="1210789"/>
                </a:lnTo>
                <a:lnTo>
                  <a:pt x="3380855" y="997304"/>
                </a:lnTo>
                <a:cubicBezTo>
                  <a:pt x="3637561" y="458266"/>
                  <a:pt x="4161967" y="71296"/>
                  <a:pt x="4782152" y="8312"/>
                </a:cubicBezTo>
                <a:lnTo>
                  <a:pt x="4946769" y="0"/>
                </a:lnTo>
                <a:lnTo>
                  <a:pt x="4946769" y="529569"/>
                </a:lnTo>
                <a:lnTo>
                  <a:pt x="4888522" y="532510"/>
                </a:lnTo>
                <a:cubicBezTo>
                  <a:pt x="4317944" y="590456"/>
                  <a:pt x="3864334" y="1044066"/>
                  <a:pt x="3806389" y="1614644"/>
                </a:cubicBezTo>
                <a:lnTo>
                  <a:pt x="3803415" y="1673539"/>
                </a:lnTo>
                <a:lnTo>
                  <a:pt x="3461656" y="1673539"/>
                </a:lnTo>
                <a:lnTo>
                  <a:pt x="3461656" y="1676733"/>
                </a:lnTo>
                <a:close/>
              </a:path>
            </a:pathLst>
          </a:custGeom>
          <a:solidFill>
            <a:srgbClr val="FCFCFC">
              <a:alpha val="3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r>
              <a:rPr lang="en-US" altLang="zh-CN" dirty="0"/>
              <a:t>·</a:t>
            </a:r>
            <a:endParaRPr lang="zh-CN" altLang="en-US" dirty="0"/>
          </a:p>
        </p:txBody>
      </p:sp>
      <p:sp>
        <p:nvSpPr>
          <p:cNvPr id="18441" name="任意多边形 18"/>
          <p:cNvSpPr>
            <a:spLocks noChangeArrowheads="1"/>
          </p:cNvSpPr>
          <p:nvPr/>
        </p:nvSpPr>
        <p:spPr bwMode="auto">
          <a:xfrm flipV="1">
            <a:off x="901783" y="3831491"/>
            <a:ext cx="4964112" cy="1673225"/>
          </a:xfrm>
          <a:custGeom>
            <a:avLst/>
            <a:gdLst>
              <a:gd name="T0" fmla="*/ 3233663 w 4963097"/>
              <a:gd name="T1" fmla="*/ 1672597 h 1673539"/>
              <a:gd name="T2" fmla="*/ 3822086 w 4963097"/>
              <a:gd name="T3" fmla="*/ 1672597 h 1673539"/>
              <a:gd name="T4" fmla="*/ 3825063 w 4963097"/>
              <a:gd name="T5" fmla="*/ 1613735 h 1673539"/>
              <a:gd name="T6" fmla="*/ 4907859 w 4963097"/>
              <a:gd name="T7" fmla="*/ 532210 h 1673539"/>
              <a:gd name="T8" fmla="*/ 4966142 w 4963097"/>
              <a:gd name="T9" fmla="*/ 529272 h 1673539"/>
              <a:gd name="T10" fmla="*/ 4966142 w 4963097"/>
              <a:gd name="T11" fmla="*/ 0 h 1673539"/>
              <a:gd name="T12" fmla="*/ 4801425 w 4963097"/>
              <a:gd name="T13" fmla="*/ 8306 h 1673539"/>
              <a:gd name="T14" fmla="*/ 3399268 w 4963097"/>
              <a:gd name="T15" fmla="*/ 996743 h 1673539"/>
              <a:gd name="T16" fmla="*/ 3321975 w 4963097"/>
              <a:gd name="T17" fmla="*/ 1203150 h 1673539"/>
              <a:gd name="T18" fmla="*/ 0 w 4963097"/>
              <a:gd name="T19" fmla="*/ 1203150 h 1673539"/>
              <a:gd name="T20" fmla="*/ 0 w 4963097"/>
              <a:gd name="T21" fmla="*/ 1668833 h 1673539"/>
              <a:gd name="T22" fmla="*/ 3233842 w 4963097"/>
              <a:gd name="T23" fmla="*/ 1668833 h 1673539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4963097"/>
              <a:gd name="T37" fmla="*/ 0 h 1673539"/>
              <a:gd name="T38" fmla="*/ 4963097 w 4963097"/>
              <a:gd name="T39" fmla="*/ 1673539 h 1673539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4963097" h="1673539">
                <a:moveTo>
                  <a:pt x="3231680" y="1673539"/>
                </a:moveTo>
                <a:lnTo>
                  <a:pt x="3819743" y="1673539"/>
                </a:lnTo>
                <a:lnTo>
                  <a:pt x="3822717" y="1614644"/>
                </a:lnTo>
                <a:cubicBezTo>
                  <a:pt x="3880662" y="1044066"/>
                  <a:pt x="4334272" y="590456"/>
                  <a:pt x="4904850" y="532510"/>
                </a:cubicBezTo>
                <a:lnTo>
                  <a:pt x="4963097" y="529569"/>
                </a:lnTo>
                <a:lnTo>
                  <a:pt x="4963097" y="0"/>
                </a:lnTo>
                <a:lnTo>
                  <a:pt x="4798480" y="8312"/>
                </a:lnTo>
                <a:cubicBezTo>
                  <a:pt x="4178295" y="71296"/>
                  <a:pt x="3653889" y="458266"/>
                  <a:pt x="3397183" y="997304"/>
                </a:cubicBezTo>
                <a:lnTo>
                  <a:pt x="3319938" y="1203828"/>
                </a:lnTo>
                <a:lnTo>
                  <a:pt x="0" y="1203828"/>
                </a:lnTo>
                <a:lnTo>
                  <a:pt x="0" y="1669772"/>
                </a:lnTo>
                <a:lnTo>
                  <a:pt x="3231859" y="1669772"/>
                </a:lnTo>
                <a:lnTo>
                  <a:pt x="3231680" y="1673539"/>
                </a:lnTo>
                <a:close/>
              </a:path>
            </a:pathLst>
          </a:custGeom>
          <a:solidFill>
            <a:srgbClr val="FCFCFC">
              <a:alpha val="7411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8442" name="文本框 19"/>
          <p:cNvSpPr>
            <a:spLocks noChangeArrowheads="1"/>
          </p:cNvSpPr>
          <p:nvPr/>
        </p:nvSpPr>
        <p:spPr bwMode="auto">
          <a:xfrm>
            <a:off x="1246270" y="3259990"/>
            <a:ext cx="239520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sym typeface="方正姚体" pitchFamily="2" charset="-122"/>
              </a:rPr>
              <a:t>Simple operation</a:t>
            </a:r>
            <a:endParaRPr lang="zh-CN" altLang="en-US" sz="1400" dirty="0">
              <a:solidFill>
                <a:srgbClr val="FCFCFC"/>
              </a:solidFill>
              <a:latin typeface="Verdana" panose="020B0604030504040204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444" name="文本框 21"/>
          <p:cNvSpPr>
            <a:spLocks noChangeArrowheads="1"/>
          </p:cNvSpPr>
          <p:nvPr/>
        </p:nvSpPr>
        <p:spPr bwMode="auto">
          <a:xfrm>
            <a:off x="8055762" y="3841573"/>
            <a:ext cx="239039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sym typeface="微软雅黑" panose="020B0503020204020204" pitchFamily="34" charset="-122"/>
              </a:rPr>
              <a:t>Fun Experience</a:t>
            </a:r>
            <a:endParaRPr lang="zh-CN" altLang="en-US" sz="2000" b="1" dirty="0">
              <a:solidFill>
                <a:schemeClr val="bg1"/>
              </a:solidFill>
              <a:latin typeface="Verdana" panose="020B0604030504040204" pitchFamily="34" charset="0"/>
              <a:ea typeface="方正姚体简体" pitchFamily="65" charset="-122"/>
              <a:sym typeface="微软雅黑" panose="020B0503020204020204" pitchFamily="34" charset="-122"/>
            </a:endParaRPr>
          </a:p>
        </p:txBody>
      </p:sp>
      <p:sp>
        <p:nvSpPr>
          <p:cNvPr id="18445" name="文本框 22"/>
          <p:cNvSpPr>
            <a:spLocks noChangeArrowheads="1"/>
          </p:cNvSpPr>
          <p:nvPr/>
        </p:nvSpPr>
        <p:spPr bwMode="auto">
          <a:xfrm>
            <a:off x="8056644" y="3253640"/>
            <a:ext cx="21836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rgbClr val="32446C"/>
                </a:solidFill>
                <a:latin typeface="Verdana" panose="020B0604030504040204" pitchFamily="34" charset="0"/>
                <a:ea typeface="Verdana" panose="020B0604030504040204" pitchFamily="34" charset="0"/>
                <a:sym typeface="方正姚体" pitchFamily="2" charset="-122"/>
              </a:rPr>
              <a:t>Quick shopping</a:t>
            </a:r>
            <a:endParaRPr lang="zh-CN" altLang="en-US" sz="1400" dirty="0">
              <a:solidFill>
                <a:srgbClr val="32446C"/>
              </a:solidFill>
              <a:latin typeface="Verdana" panose="020B0604030504040204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8446" name="文本框 23"/>
          <p:cNvSpPr>
            <a:spLocks noChangeArrowheads="1"/>
          </p:cNvSpPr>
          <p:nvPr/>
        </p:nvSpPr>
        <p:spPr bwMode="auto">
          <a:xfrm>
            <a:off x="1019015" y="1756066"/>
            <a:ext cx="3933917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No need to switch to pages of different e-commerce platforms</a:t>
            </a:r>
            <a:endParaRPr lang="zh-CN" altLang="en-US" sz="2400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</p:txBody>
      </p:sp>
      <p:sp>
        <p:nvSpPr>
          <p:cNvPr id="18447" name="文本框 24"/>
          <p:cNvSpPr>
            <a:spLocks noChangeArrowheads="1"/>
          </p:cNvSpPr>
          <p:nvPr/>
        </p:nvSpPr>
        <p:spPr bwMode="auto">
          <a:xfrm>
            <a:off x="7154944" y="1703741"/>
            <a:ext cx="4855373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Show goods information in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  the form of a barrage,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   quick browsing and selection</a:t>
            </a:r>
            <a:endParaRPr lang="zh-CN" altLang="en-US" sz="2400" dirty="0">
              <a:solidFill>
                <a:schemeClr val="bg1"/>
              </a:solidFill>
              <a:latin typeface="MV Boli" panose="02000500030200090000" pitchFamily="2" charset="0"/>
              <a:ea typeface="方正姚体简体" pitchFamily="65" charset="-122"/>
              <a:cs typeface="MV Boli" panose="02000500030200090000" pitchFamily="2" charset="0"/>
              <a:sym typeface="方正姚体" pitchFamily="2" charset="-122"/>
            </a:endParaRP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18448" name="文本框 25"/>
          <p:cNvSpPr>
            <a:spLocks noChangeArrowheads="1"/>
          </p:cNvSpPr>
          <p:nvPr/>
        </p:nvSpPr>
        <p:spPr bwMode="auto">
          <a:xfrm>
            <a:off x="7567085" y="4414529"/>
            <a:ext cx="357341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Similar to the lottery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operation, increasing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the fun of shopping</a:t>
            </a:r>
            <a:endParaRPr lang="zh-CN" altLang="en-US" sz="2400" dirty="0">
              <a:solidFill>
                <a:srgbClr val="FCFCFC"/>
              </a:solidFill>
              <a:latin typeface="MV Boli" panose="02000500030200090000" pitchFamily="2" charset="0"/>
              <a:ea typeface="微软雅黑" panose="020B0503020204020204" pitchFamily="34" charset="-122"/>
              <a:cs typeface="MV Boli" panose="02000500030200090000" pitchFamily="2" charset="0"/>
              <a:sym typeface="微软雅黑" panose="020B0503020204020204" pitchFamily="34" charset="-122"/>
            </a:endParaRPr>
          </a:p>
        </p:txBody>
      </p:sp>
      <p:sp>
        <p:nvSpPr>
          <p:cNvPr id="18449" name="文本框 26"/>
          <p:cNvSpPr>
            <a:spLocks noChangeArrowheads="1"/>
          </p:cNvSpPr>
          <p:nvPr/>
        </p:nvSpPr>
        <p:spPr bwMode="auto">
          <a:xfrm>
            <a:off x="901783" y="4392363"/>
            <a:ext cx="5224506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Climb information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from major e-commerce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platforms to compare 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ea typeface="方正姚体简体" pitchFamily="65" charset="-122"/>
                <a:cs typeface="MV Boli" panose="02000500030200090000" pitchFamily="2" charset="0"/>
                <a:sym typeface="方正姚体" pitchFamily="2" charset="-122"/>
              </a:rPr>
              <a:t>goods more comprehensively</a:t>
            </a:r>
            <a:endParaRPr lang="zh-CN" altLang="en-US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06800" y="3872351"/>
            <a:ext cx="37753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Comprehensive comparison</a:t>
            </a:r>
            <a:endParaRPr lang="zh-CN" altLang="en-US" sz="1400" dirty="0">
              <a:solidFill>
                <a:srgbClr val="002060"/>
              </a:solidFill>
              <a:latin typeface="Verdana" panose="020B060403050404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0850411" y="5741378"/>
            <a:ext cx="1341589" cy="1225558"/>
            <a:chOff x="8084085" y="5292970"/>
            <a:chExt cx="1341589" cy="1225558"/>
          </a:xfrm>
        </p:grpSpPr>
        <p:sp>
          <p:nvSpPr>
            <p:cNvPr id="23" name="八边形 22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341182" y="5318199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3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等腰三角形 16"/>
          <p:cNvSpPr>
            <a:spLocks noChangeArrowheads="1"/>
          </p:cNvSpPr>
          <p:nvPr/>
        </p:nvSpPr>
        <p:spPr bwMode="auto">
          <a:xfrm>
            <a:off x="1889126" y="4375150"/>
            <a:ext cx="2689225" cy="2482850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1" name="文本框 19"/>
          <p:cNvSpPr>
            <a:spLocks noChangeArrowheads="1"/>
          </p:cNvSpPr>
          <p:nvPr/>
        </p:nvSpPr>
        <p:spPr bwMode="auto">
          <a:xfrm>
            <a:off x="5318126" y="3044510"/>
            <a:ext cx="470308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000" b="1" dirty="0">
                <a:solidFill>
                  <a:srgbClr val="000000"/>
                </a:solidFill>
                <a:latin typeface="Franklin Gothic Heavy" panose="020B0903020102020204" pitchFamily="34" charset="0"/>
              </a:rPr>
              <a:t>  </a:t>
            </a:r>
            <a:r>
              <a:rPr lang="en-US" altLang="zh-CN" sz="6000" dirty="0">
                <a:solidFill>
                  <a:schemeClr val="bg1"/>
                </a:solidFill>
                <a:latin typeface="Franklin Gothic Heavy" panose="020B0903020102020204" pitchFamily="34" charset="0"/>
                <a:sym typeface="方正姚体" pitchFamily="2" charset="-122"/>
              </a:rPr>
              <a:t>WHAT IS IT  </a:t>
            </a:r>
          </a:p>
        </p:txBody>
      </p:sp>
      <p:sp>
        <p:nvSpPr>
          <p:cNvPr id="17413" name="直接连接符 21"/>
          <p:cNvSpPr>
            <a:spLocks noChangeShapeType="1"/>
          </p:cNvSpPr>
          <p:nvPr/>
        </p:nvSpPr>
        <p:spPr bwMode="auto">
          <a:xfrm rot="5400000">
            <a:off x="8209757" y="1100933"/>
            <a:ext cx="0" cy="5903913"/>
          </a:xfrm>
          <a:prstGeom prst="line">
            <a:avLst/>
          </a:prstGeom>
          <a:noFill/>
          <a:ln w="12700">
            <a:solidFill>
              <a:srgbClr val="FFFFFF">
                <a:alpha val="50195"/>
              </a:srgb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414" name="等腰三角形 24"/>
          <p:cNvSpPr>
            <a:spLocks noChangeArrowheads="1"/>
          </p:cNvSpPr>
          <p:nvPr/>
        </p:nvSpPr>
        <p:spPr bwMode="auto">
          <a:xfrm>
            <a:off x="2155826" y="4867277"/>
            <a:ext cx="2155825" cy="1990725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5" name="等腰三角形 26"/>
          <p:cNvSpPr>
            <a:spLocks noChangeArrowheads="1"/>
          </p:cNvSpPr>
          <p:nvPr/>
        </p:nvSpPr>
        <p:spPr bwMode="auto">
          <a:xfrm flipV="1">
            <a:off x="868364" y="0"/>
            <a:ext cx="4738687" cy="4375150"/>
          </a:xfrm>
          <a:prstGeom prst="triangle">
            <a:avLst>
              <a:gd name="adj" fmla="val 50000"/>
            </a:avLst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6" name="等腰三角形 28"/>
          <p:cNvSpPr>
            <a:spLocks noChangeArrowheads="1"/>
          </p:cNvSpPr>
          <p:nvPr/>
        </p:nvSpPr>
        <p:spPr bwMode="auto">
          <a:xfrm flipV="1">
            <a:off x="1177925" y="-19050"/>
            <a:ext cx="4140200" cy="3822700"/>
          </a:xfrm>
          <a:prstGeom prst="triangle">
            <a:avLst>
              <a:gd name="adj" fmla="val 50000"/>
            </a:avLst>
          </a:prstGeom>
          <a:solidFill>
            <a:srgbClr val="FF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417" name="文本框 29"/>
          <p:cNvSpPr>
            <a:spLocks noChangeArrowheads="1"/>
          </p:cNvSpPr>
          <p:nvPr/>
        </p:nvSpPr>
        <p:spPr bwMode="auto">
          <a:xfrm>
            <a:off x="2463801" y="428625"/>
            <a:ext cx="1701165" cy="1861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1500" b="1" dirty="0">
                <a:solidFill>
                  <a:srgbClr val="093255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02</a:t>
            </a:r>
            <a:endParaRPr lang="zh-CN" altLang="en-US" sz="11500" b="1" dirty="0">
              <a:solidFill>
                <a:srgbClr val="093255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0850411" y="5741378"/>
            <a:ext cx="1341589" cy="1200329"/>
            <a:chOff x="8084085" y="5292970"/>
            <a:chExt cx="1341589" cy="1200329"/>
          </a:xfrm>
        </p:grpSpPr>
        <p:sp>
          <p:nvSpPr>
            <p:cNvPr id="10" name="八边形 9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310867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4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组合 1"/>
          <p:cNvGrpSpPr/>
          <p:nvPr/>
        </p:nvGrpSpPr>
        <p:grpSpPr bwMode="auto">
          <a:xfrm>
            <a:off x="8674100" y="92075"/>
            <a:ext cx="3630613" cy="920750"/>
            <a:chOff x="0" y="0"/>
            <a:chExt cx="3965717" cy="921247"/>
          </a:xfrm>
        </p:grpSpPr>
        <p:sp>
          <p:nvSpPr>
            <p:cNvPr id="21524" name="等腰三角形 2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5" name="等腰三角形 3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21507" name="文本框 4"/>
          <p:cNvSpPr>
            <a:spLocks noChangeArrowheads="1"/>
          </p:cNvSpPr>
          <p:nvPr/>
        </p:nvSpPr>
        <p:spPr bwMode="auto">
          <a:xfrm>
            <a:off x="3835556" y="304939"/>
            <a:ext cx="386676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000" b="1" dirty="0">
                <a:solidFill>
                  <a:srgbClr val="00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 </a:t>
            </a:r>
            <a:r>
              <a:rPr lang="en-US" altLang="zh-CN" sz="4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WHAT IS IT?</a:t>
            </a:r>
            <a:endParaRPr lang="en-US" altLang="zh-CN" sz="4000" b="1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  <a:sym typeface="方正姚体" pitchFamily="2" charset="-122"/>
            </a:endParaRPr>
          </a:p>
        </p:txBody>
      </p:sp>
      <p:grpSp>
        <p:nvGrpSpPr>
          <p:cNvPr id="21508" name="组合 5"/>
          <p:cNvGrpSpPr/>
          <p:nvPr/>
        </p:nvGrpSpPr>
        <p:grpSpPr bwMode="auto">
          <a:xfrm flipH="1">
            <a:off x="-12700" y="92075"/>
            <a:ext cx="3630613" cy="920750"/>
            <a:chOff x="0" y="0"/>
            <a:chExt cx="3965717" cy="921247"/>
          </a:xfrm>
        </p:grpSpPr>
        <p:sp>
          <p:nvSpPr>
            <p:cNvPr id="21522" name="等腰三角形 6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3" name="等腰三角形 7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21509" name="图片 8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77888" y="1828800"/>
            <a:ext cx="5414963" cy="460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1" name="矩形 10"/>
          <p:cNvSpPr>
            <a:spLocks noChangeArrowheads="1"/>
          </p:cNvSpPr>
          <p:nvPr/>
        </p:nvSpPr>
        <p:spPr bwMode="auto">
          <a:xfrm>
            <a:off x="787400" y="1426845"/>
            <a:ext cx="5674995" cy="3675380"/>
          </a:xfrm>
          <a:prstGeom prst="rect">
            <a:avLst/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" name="圆角矩形 11"/>
          <p:cNvSpPr>
            <a:spLocks noChangeArrowheads="1"/>
          </p:cNvSpPr>
          <p:nvPr/>
        </p:nvSpPr>
        <p:spPr bwMode="auto">
          <a:xfrm>
            <a:off x="7210425" y="1133475"/>
            <a:ext cx="4032250" cy="4093210"/>
          </a:xfrm>
          <a:prstGeom prst="roundRect">
            <a:avLst>
              <a:gd name="adj" fmla="val 22148"/>
            </a:avLst>
          </a:prstGeom>
          <a:solidFill>
            <a:srgbClr val="FCFCFC">
              <a:alpha val="50195"/>
            </a:srgbClr>
          </a:solidFill>
          <a:ln w="6350">
            <a:solidFill>
              <a:srgbClr val="FFFFFF">
                <a:alpha val="39999"/>
              </a:srgbClr>
            </a:solidFill>
            <a:beve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For users, if you want to buy some things with reliable quality in a short time, all you need to do is just to input the name of the goods.</a:t>
            </a:r>
            <a:endParaRPr lang="en-US" altLang="zh-CN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  <a:sym typeface="宋体" panose="0201060003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41910" y="608965"/>
            <a:ext cx="7213600" cy="6132830"/>
            <a:chOff x="-5" y="1092"/>
            <a:chExt cx="11360" cy="9658"/>
          </a:xfrm>
        </p:grpSpPr>
        <p:pic>
          <p:nvPicPr>
            <p:cNvPr id="21510" name="图片 9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-5" y="1092"/>
              <a:ext cx="11360" cy="96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图片 9" descr="QQ图片201812062348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40" y="2247"/>
              <a:ext cx="8936" cy="5788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4150995" y="1540510"/>
            <a:ext cx="2269490" cy="1347470"/>
            <a:chOff x="6741" y="2560"/>
            <a:chExt cx="3574" cy="2122"/>
          </a:xfrm>
        </p:grpSpPr>
        <p:sp>
          <p:nvSpPr>
            <p:cNvPr id="4" name="椭圆形标注 3"/>
            <p:cNvSpPr/>
            <p:nvPr/>
          </p:nvSpPr>
          <p:spPr>
            <a:xfrm>
              <a:off x="6741" y="2560"/>
              <a:ext cx="3374" cy="2122"/>
            </a:xfrm>
            <a:prstGeom prst="wedgeEllipseCallout">
              <a:avLst/>
            </a:prstGeom>
            <a:solidFill>
              <a:schemeClr val="accent3">
                <a:lumMod val="9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741" y="3258"/>
              <a:ext cx="357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/>
                <a:t>INPUT “kindle”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0850411" y="5741378"/>
            <a:ext cx="1341589" cy="1200329"/>
            <a:chOff x="8084085" y="5292970"/>
            <a:chExt cx="1341589" cy="1200329"/>
          </a:xfrm>
        </p:grpSpPr>
        <p:sp>
          <p:nvSpPr>
            <p:cNvPr id="19" name="八边形 18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8416375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5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组合 1"/>
          <p:cNvGrpSpPr/>
          <p:nvPr/>
        </p:nvGrpSpPr>
        <p:grpSpPr bwMode="auto">
          <a:xfrm>
            <a:off x="8674100" y="92075"/>
            <a:ext cx="3630613" cy="920750"/>
            <a:chOff x="0" y="0"/>
            <a:chExt cx="3965717" cy="921247"/>
          </a:xfrm>
        </p:grpSpPr>
        <p:sp>
          <p:nvSpPr>
            <p:cNvPr id="21524" name="等腰三角形 2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5" name="等腰三角形 3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21507" name="文本框 4"/>
          <p:cNvSpPr>
            <a:spLocks noChangeArrowheads="1"/>
          </p:cNvSpPr>
          <p:nvPr/>
        </p:nvSpPr>
        <p:spPr bwMode="auto">
          <a:xfrm>
            <a:off x="4070352" y="247651"/>
            <a:ext cx="386676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000" b="1" dirty="0">
                <a:solidFill>
                  <a:srgbClr val="00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 </a:t>
            </a:r>
            <a:r>
              <a:rPr lang="en-US" altLang="zh-CN" sz="4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WHAT IS IT?</a:t>
            </a:r>
            <a:endParaRPr lang="en-US" altLang="zh-CN" sz="4000" b="1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  <a:sym typeface="方正姚体" pitchFamily="2" charset="-122"/>
            </a:endParaRPr>
          </a:p>
        </p:txBody>
      </p:sp>
      <p:grpSp>
        <p:nvGrpSpPr>
          <p:cNvPr id="21508" name="组合 5"/>
          <p:cNvGrpSpPr/>
          <p:nvPr/>
        </p:nvGrpSpPr>
        <p:grpSpPr bwMode="auto">
          <a:xfrm flipH="1">
            <a:off x="-12700" y="92075"/>
            <a:ext cx="3630613" cy="920750"/>
            <a:chOff x="0" y="0"/>
            <a:chExt cx="3965717" cy="921247"/>
          </a:xfrm>
        </p:grpSpPr>
        <p:sp>
          <p:nvSpPr>
            <p:cNvPr id="21522" name="等腰三角形 6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3" name="等腰三角形 7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21509" name="图片 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77888" y="1828800"/>
            <a:ext cx="5414963" cy="460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图片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3175" y="683260"/>
            <a:ext cx="7213600" cy="6132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1" name="矩形 10"/>
          <p:cNvSpPr>
            <a:spLocks noChangeArrowheads="1"/>
          </p:cNvSpPr>
          <p:nvPr/>
        </p:nvSpPr>
        <p:spPr bwMode="auto">
          <a:xfrm>
            <a:off x="787400" y="1426845"/>
            <a:ext cx="5674995" cy="3675380"/>
          </a:xfrm>
          <a:prstGeom prst="rect">
            <a:avLst/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" name="圆角矩形 11"/>
          <p:cNvSpPr>
            <a:spLocks noChangeArrowheads="1"/>
          </p:cNvSpPr>
          <p:nvPr/>
        </p:nvSpPr>
        <p:spPr bwMode="auto">
          <a:xfrm>
            <a:off x="7210425" y="1133475"/>
            <a:ext cx="4032250" cy="4093210"/>
          </a:xfrm>
          <a:prstGeom prst="roundRect">
            <a:avLst>
              <a:gd name="adj" fmla="val 22148"/>
            </a:avLst>
          </a:prstGeom>
          <a:solidFill>
            <a:srgbClr val="FCFCFC">
              <a:alpha val="50195"/>
            </a:srgbClr>
          </a:solidFill>
          <a:ln w="6350">
            <a:solidFill>
              <a:srgbClr val="FFFFFF">
                <a:alpha val="39999"/>
              </a:srgbClr>
            </a:solidFill>
            <a:beve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Then goods from different e commerce giants will be presented.</a:t>
            </a: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You can click the corresponding picture to see detailed information. 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0850411" y="5741378"/>
            <a:ext cx="1341589" cy="1200329"/>
            <a:chOff x="8084085" y="5292970"/>
            <a:chExt cx="1341589" cy="1200329"/>
          </a:xfrm>
        </p:grpSpPr>
        <p:sp>
          <p:nvSpPr>
            <p:cNvPr id="14" name="八边形 13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416375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6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组合 1"/>
          <p:cNvGrpSpPr/>
          <p:nvPr/>
        </p:nvGrpSpPr>
        <p:grpSpPr bwMode="auto">
          <a:xfrm>
            <a:off x="8674100" y="92075"/>
            <a:ext cx="3630613" cy="920750"/>
            <a:chOff x="0" y="0"/>
            <a:chExt cx="3965717" cy="921247"/>
          </a:xfrm>
        </p:grpSpPr>
        <p:sp>
          <p:nvSpPr>
            <p:cNvPr id="21524" name="等腰三角形 2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5" name="等腰三角形 3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21507" name="文本框 4"/>
          <p:cNvSpPr>
            <a:spLocks noChangeArrowheads="1"/>
          </p:cNvSpPr>
          <p:nvPr/>
        </p:nvSpPr>
        <p:spPr bwMode="auto">
          <a:xfrm>
            <a:off x="4070352" y="247651"/>
            <a:ext cx="386676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4000" b="1" dirty="0">
                <a:solidFill>
                  <a:srgbClr val="00000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 </a:t>
            </a:r>
            <a:r>
              <a:rPr lang="en-US" altLang="zh-CN" sz="40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WHAT IS IT?</a:t>
            </a:r>
            <a:endParaRPr lang="en-US" altLang="zh-CN" sz="4000" b="1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  <a:sym typeface="方正姚体" pitchFamily="2" charset="-122"/>
            </a:endParaRPr>
          </a:p>
        </p:txBody>
      </p:sp>
      <p:grpSp>
        <p:nvGrpSpPr>
          <p:cNvPr id="21508" name="组合 5"/>
          <p:cNvGrpSpPr/>
          <p:nvPr/>
        </p:nvGrpSpPr>
        <p:grpSpPr bwMode="auto">
          <a:xfrm flipH="1">
            <a:off x="-12700" y="92075"/>
            <a:ext cx="3630613" cy="920750"/>
            <a:chOff x="0" y="0"/>
            <a:chExt cx="3965717" cy="921247"/>
          </a:xfrm>
        </p:grpSpPr>
        <p:sp>
          <p:nvSpPr>
            <p:cNvPr id="21522" name="等腰三角形 6"/>
            <p:cNvSpPr>
              <a:spLocks noChangeArrowheads="1"/>
            </p:cNvSpPr>
            <p:nvPr/>
          </p:nvSpPr>
          <p:spPr bwMode="auto">
            <a:xfrm rot="5400000" flipV="1">
              <a:off x="1522235" y="-1522235"/>
              <a:ext cx="921247" cy="3965717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21523" name="等腰三角形 7"/>
            <p:cNvSpPr>
              <a:spLocks noChangeArrowheads="1"/>
            </p:cNvSpPr>
            <p:nvPr/>
          </p:nvSpPr>
          <p:spPr bwMode="auto">
            <a:xfrm rot="5400000" flipV="1">
              <a:off x="2356721" y="-836346"/>
              <a:ext cx="602579" cy="2593940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FFFFF"/>
                </a:solidFill>
                <a:latin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pic>
        <p:nvPicPr>
          <p:cNvPr id="21509" name="图片 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77888" y="1828800"/>
            <a:ext cx="5414963" cy="460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0" name="图片 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3175" y="683260"/>
            <a:ext cx="7213600" cy="6132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11" name="矩形 10"/>
          <p:cNvSpPr>
            <a:spLocks noChangeArrowheads="1"/>
          </p:cNvSpPr>
          <p:nvPr/>
        </p:nvSpPr>
        <p:spPr bwMode="auto">
          <a:xfrm>
            <a:off x="787400" y="1426845"/>
            <a:ext cx="5674995" cy="3675380"/>
          </a:xfrm>
          <a:prstGeom prst="rect">
            <a:avLst/>
          </a:prstGeom>
          <a:blipFill dpi="0" rotWithShape="1">
            <a:blip r:embed="rId4" cstate="screen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8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" name="圆角矩形 11"/>
          <p:cNvSpPr>
            <a:spLocks noChangeArrowheads="1"/>
          </p:cNvSpPr>
          <p:nvPr/>
        </p:nvSpPr>
        <p:spPr bwMode="auto">
          <a:xfrm>
            <a:off x="7343458" y="1217930"/>
            <a:ext cx="4032250" cy="4093210"/>
          </a:xfrm>
          <a:prstGeom prst="roundRect">
            <a:avLst>
              <a:gd name="adj" fmla="val 22148"/>
            </a:avLst>
          </a:prstGeom>
          <a:solidFill>
            <a:srgbClr val="FCFCFC">
              <a:alpha val="50195"/>
            </a:srgbClr>
          </a:solidFill>
          <a:ln w="6350">
            <a:solidFill>
              <a:srgbClr val="FFFFFF">
                <a:alpha val="39999"/>
              </a:srgbClr>
            </a:solidFill>
            <a:beve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However, simply browsing the website can be boring and time wasting.</a:t>
            </a: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We develop a small scene with moving blocks on which </a:t>
            </a:r>
            <a:r>
              <a:rPr lang="en-US" altLang="zh-CN" sz="2400" dirty="0" smtClean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attached goods’ information</a:t>
            </a:r>
            <a:r>
              <a:rPr lang="en-US" altLang="zh-CN" sz="2400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  <a:sym typeface="+mn-ea"/>
              </a:rPr>
              <a:t>.  </a:t>
            </a:r>
          </a:p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400" dirty="0">
              <a:solidFill>
                <a:schemeClr val="bg1"/>
              </a:solidFill>
              <a:latin typeface="MV Boli" panose="02000500030200090000" pitchFamily="2" charset="0"/>
              <a:cs typeface="MV Boli" panose="02000500030200090000" pitchFamily="2" charset="0"/>
              <a:sym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0850411" y="5750170"/>
            <a:ext cx="1341589" cy="1200329"/>
            <a:chOff x="8084085" y="5292970"/>
            <a:chExt cx="1341589" cy="1200329"/>
          </a:xfrm>
        </p:grpSpPr>
        <p:sp>
          <p:nvSpPr>
            <p:cNvPr id="14" name="八边形 13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416375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 smtClean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1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0850411" y="5750170"/>
            <a:ext cx="1341589" cy="1200329"/>
            <a:chOff x="8084085" y="5292970"/>
            <a:chExt cx="1341589" cy="1200329"/>
          </a:xfrm>
        </p:grpSpPr>
        <p:sp>
          <p:nvSpPr>
            <p:cNvPr id="17" name="八边形 16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416375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 smtClean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1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0850411" y="5758962"/>
            <a:ext cx="1341589" cy="1200329"/>
            <a:chOff x="8084085" y="5292970"/>
            <a:chExt cx="1341589" cy="1200329"/>
          </a:xfrm>
        </p:grpSpPr>
        <p:sp>
          <p:nvSpPr>
            <p:cNvPr id="20" name="八边形 19"/>
            <p:cNvSpPr/>
            <p:nvPr/>
          </p:nvSpPr>
          <p:spPr bwMode="auto">
            <a:xfrm>
              <a:off x="8084085" y="5292970"/>
              <a:ext cx="1341589" cy="1099038"/>
            </a:xfrm>
            <a:prstGeom prst="oct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416375" y="5292970"/>
              <a:ext cx="67700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7200" b="1" dirty="0">
                  <a:solidFill>
                    <a:schemeClr val="bg1"/>
                  </a:solidFill>
                  <a:latin typeface="MV Boli" panose="02000500030200090000" pitchFamily="2" charset="0"/>
                  <a:cs typeface="MV Boli" panose="02000500030200090000" pitchFamily="2" charset="0"/>
                </a:rPr>
                <a:t>7</a:t>
              </a:r>
              <a:endParaRPr lang="zh-CN" altLang="en-US" sz="7200" b="1" dirty="0">
                <a:solidFill>
                  <a:schemeClr val="bg1"/>
                </a:solidFill>
                <a:latin typeface="MV Boli" panose="02000500030200090000" pitchFamily="2" charset="0"/>
                <a:cs typeface="MV Boli" panose="0200050003020009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8"/>
</p:tagLst>
</file>

<file path=ppt/theme/theme1.xml><?xml version="1.0" encoding="utf-8"?>
<a:theme xmlns:a="http://schemas.openxmlformats.org/drawingml/2006/main" name="第一PPT，www.1ppt.com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437</Words>
  <Application>Microsoft Office PowerPoint</Application>
  <PresentationFormat>宽屏</PresentationFormat>
  <Paragraphs>99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方正姚体</vt:lpstr>
      <vt:lpstr>方正姚体简体</vt:lpstr>
      <vt:lpstr>华文宋体</vt:lpstr>
      <vt:lpstr>宋体</vt:lpstr>
      <vt:lpstr>微软雅黑</vt:lpstr>
      <vt:lpstr>Arial</vt:lpstr>
      <vt:lpstr>Calibri</vt:lpstr>
      <vt:lpstr>Calibri Light</vt:lpstr>
      <vt:lpstr>Franklin Gothic Heavy</vt:lpstr>
      <vt:lpstr>Gabriola</vt:lpstr>
      <vt:lpstr>Impact</vt:lpstr>
      <vt:lpstr>MV Boli</vt:lpstr>
      <vt:lpstr>Tahoma</vt:lpstr>
      <vt:lpstr>Verdana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蓝色星空</dc:title>
  <dc:creator>第一PPT</dc:creator>
  <cp:keywords>www.1ppt.com</cp:keywords>
  <cp:lastModifiedBy>1905946527@qq.com</cp:lastModifiedBy>
  <cp:revision>114</cp:revision>
  <dcterms:created xsi:type="dcterms:W3CDTF">2015-07-24T18:47:00Z</dcterms:created>
  <dcterms:modified xsi:type="dcterms:W3CDTF">2018-12-09T02:47:52Z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2052-11.1.0.8002</vt:lpwstr>
  </property>
  <property fmtid="{D5CDD505-2E9C-101B-9397-08002B2CF9AE}" pid="3" name="KSORubyTemplateID">
    <vt:lpwstr>8</vt:lpwstr>
  </property>
</Properties>
</file>

<file path=docProps/thumbnail.jpeg>
</file>